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14.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12.xml.rels" ContentType="application/vnd.openxmlformats-package.relationships+xml"/>
  <Override PartName="/ppt/notesSlides/_rels/notesSlide3.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jpeg" ContentType="image/jpeg"/>
  <Override PartName="/ppt/media/image13.png" ContentType="image/png"/>
  <Override PartName="/ppt/media/image8.png" ContentType="image/png"/>
  <Override PartName="/ppt/media/image14.jpeg" ContentType="image/jpeg"/>
  <Override PartName="/ppt/media/image12.png" ContentType="image/png"/>
  <Override PartName="/ppt/media/image20.jpeg" ContentType="image/jpeg"/>
  <Override PartName="/ppt/media/image7.png" ContentType="image/png"/>
  <Override PartName="/ppt/media/image22.jpeg" ContentType="image/jpeg"/>
  <Override PartName="/ppt/media/image11.png" ContentType="image/png"/>
  <Override PartName="/ppt/media/image19.jpeg" ContentType="image/jpeg"/>
  <Override PartName="/ppt/media/image21.png" ContentType="image/png"/>
  <Override PartName="/ppt/media/image18.jpeg" ContentType="image/jpeg"/>
  <Override PartName="/ppt/media/image17.png" ContentType="image/png"/>
  <Override PartName="/ppt/media/image4.jpeg" ContentType="image/jpeg"/>
  <Override PartName="/ppt/media/image16.jpeg" ContentType="image/jpeg"/>
  <Override PartName="/ppt/media/image15.jpeg" ContentType="image/jpeg"/>
  <Override PartName="/ppt/media/image1.png" ContentType="image/png"/>
  <Override PartName="/ppt/media/image3.jpeg" ContentType="image/jpeg"/>
  <Override PartName="/ppt/media/image23.jpeg" ContentType="image/jpeg"/>
  <Override PartName="/ppt/media/image2.jpeg" ContentType="image/jpeg"/>
  <Override PartName="/ppt/media/image5.jpeg" ContentType="image/jpeg"/>
  <Override PartName="/ppt/media/image10.jpeg" ContentType="image/jpeg"/>
  <Override PartName="/ppt/media/image6.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rgbClr val="ffffff"/>
                </a:solidFill>
                <a:latin typeface="Avenir Next LT Pro"/>
              </a:rPr>
              <a:t>Cliquez pour déplacer la diapo</a:t>
            </a:r>
            <a:endParaRPr b="0" lang="en-US" sz="1800" spc="-1" strike="noStrike">
              <a:solidFill>
                <a:srgbClr val="ffffff"/>
              </a:solidFill>
              <a:latin typeface="Avenir Next LT Pro"/>
            </a:endParaRPr>
          </a:p>
        </p:txBody>
      </p:sp>
      <p:sp>
        <p:nvSpPr>
          <p:cNvPr id="8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FR" sz="2000" spc="-1" strike="noStrike">
                <a:latin typeface="Arial"/>
              </a:rPr>
              <a:t>Cliquez pour modifier le format des notes</a:t>
            </a:r>
            <a:endParaRPr b="0" lang="fr-FR" sz="2000" spc="-1" strike="noStrike">
              <a:latin typeface="Arial"/>
            </a:endParaRPr>
          </a:p>
        </p:txBody>
      </p:sp>
      <p:sp>
        <p:nvSpPr>
          <p:cNvPr id="90"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FR" sz="1400" spc="-1" strike="noStrike">
                <a:latin typeface="Times New Roman"/>
              </a:rPr>
              <a:t>&lt;en-tête&gt;</a:t>
            </a:r>
            <a:endParaRPr b="0" lang="fr-FR" sz="1400" spc="-1" strike="noStrike">
              <a:latin typeface="Times New Roman"/>
            </a:endParaRPr>
          </a:p>
        </p:txBody>
      </p:sp>
      <p:sp>
        <p:nvSpPr>
          <p:cNvPr id="91" name="PlaceHolder 4"/>
          <p:cNvSpPr>
            <a:spLocks noGrp="1"/>
          </p:cNvSpPr>
          <p:nvPr>
            <p:ph type="dt" idx="7"/>
          </p:nvPr>
        </p:nvSpPr>
        <p:spPr>
          <a:xfrm>
            <a:off x="4278960" y="0"/>
            <a:ext cx="3280680" cy="534240"/>
          </a:xfrm>
          <a:prstGeom prst="rect">
            <a:avLst/>
          </a:prstGeom>
          <a:noFill/>
          <a:ln w="0">
            <a:noFill/>
          </a:ln>
        </p:spPr>
        <p:txBody>
          <a:bodyPr lIns="0" rIns="0" tIns="0" bIns="0" anchor="t">
            <a:noAutofit/>
          </a:bodyPr>
          <a:lstStyle>
            <a:lvl1pPr algn="r">
              <a:buNone/>
              <a:defRPr b="0" lang="fr-FR" sz="1400" spc="-1" strike="noStrike">
                <a:latin typeface="Times New Roman"/>
              </a:defRPr>
            </a:lvl1pPr>
          </a:lstStyle>
          <a:p>
            <a:pPr algn="r">
              <a:buNone/>
            </a:pPr>
            <a:r>
              <a:rPr b="0" lang="fr-FR" sz="1400" spc="-1" strike="noStrike">
                <a:latin typeface="Times New Roman"/>
              </a:rPr>
              <a:t>&lt;date/heure&gt;</a:t>
            </a:r>
            <a:endParaRPr b="0" lang="fr-FR" sz="1400" spc="-1" strike="noStrike">
              <a:latin typeface="Times New Roman"/>
            </a:endParaRPr>
          </a:p>
        </p:txBody>
      </p:sp>
      <p:sp>
        <p:nvSpPr>
          <p:cNvPr id="92" name="PlaceHolder 5"/>
          <p:cNvSpPr>
            <a:spLocks noGrp="1"/>
          </p:cNvSpPr>
          <p:nvPr>
            <p:ph type="ftr" idx="8"/>
          </p:nvPr>
        </p:nvSpPr>
        <p:spPr>
          <a:xfrm>
            <a:off x="0" y="10157400"/>
            <a:ext cx="3280680" cy="534240"/>
          </a:xfrm>
          <a:prstGeom prst="rect">
            <a:avLst/>
          </a:prstGeom>
          <a:noFill/>
          <a:ln w="0">
            <a:noFill/>
          </a:ln>
        </p:spPr>
        <p:txBody>
          <a:bodyPr lIns="0" rIns="0" tIns="0" bIns="0" anchor="b">
            <a:noAutofit/>
          </a:bodyPr>
          <a:lstStyle>
            <a:lvl1pPr>
              <a:defRPr b="0" lang="fr-FR" sz="1400" spc="-1" strike="noStrike">
                <a:latin typeface="Times New Roman"/>
              </a:defRPr>
            </a:lvl1pPr>
          </a:lstStyle>
          <a:p>
            <a:r>
              <a:rPr b="0" lang="fr-FR" sz="1400" spc="-1" strike="noStrike">
                <a:latin typeface="Times New Roman"/>
              </a:rPr>
              <a:t>&lt;pied de page&gt;</a:t>
            </a:r>
            <a:endParaRPr b="0" lang="fr-FR" sz="1400" spc="-1" strike="noStrike">
              <a:latin typeface="Times New Roman"/>
            </a:endParaRPr>
          </a:p>
        </p:txBody>
      </p:sp>
      <p:sp>
        <p:nvSpPr>
          <p:cNvPr id="93" name="PlaceHolder 6"/>
          <p:cNvSpPr>
            <a:spLocks noGrp="1"/>
          </p:cNvSpPr>
          <p:nvPr>
            <p:ph type="sldNum" idx="9"/>
          </p:nvPr>
        </p:nvSpPr>
        <p:spPr>
          <a:xfrm>
            <a:off x="4278960" y="10157400"/>
            <a:ext cx="3280680" cy="534240"/>
          </a:xfrm>
          <a:prstGeom prst="rect">
            <a:avLst/>
          </a:prstGeom>
          <a:noFill/>
          <a:ln w="0">
            <a:noFill/>
          </a:ln>
        </p:spPr>
        <p:txBody>
          <a:bodyPr lIns="0" rIns="0" tIns="0" bIns="0" anchor="b">
            <a:noAutofit/>
          </a:bodyPr>
          <a:lstStyle>
            <a:lvl1pPr algn="r">
              <a:buNone/>
              <a:defRPr b="0" lang="fr-FR" sz="1400" spc="-1" strike="noStrike">
                <a:latin typeface="Times New Roman"/>
              </a:defRPr>
            </a:lvl1pPr>
          </a:lstStyle>
          <a:p>
            <a:pPr algn="r">
              <a:buNone/>
            </a:pPr>
            <a:fld id="{F396C873-C91C-4148-A964-1F644D3450DB}"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685800" y="1143000"/>
            <a:ext cx="5486040" cy="3085920"/>
          </a:xfrm>
          <a:prstGeom prst="rect">
            <a:avLst/>
          </a:prstGeom>
          <a:ln w="0">
            <a:noFill/>
          </a:ln>
        </p:spPr>
      </p:sp>
      <p:sp>
        <p:nvSpPr>
          <p:cNvPr id="18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499"/>
              </a:spcAft>
              <a:buNone/>
            </a:pPr>
            <a:r>
              <a:rPr b="1" lang="fr-FR" sz="1200" spc="-1" strike="noStrike">
                <a:latin typeface="Times New Roman"/>
                <a:ea typeface="Times New Roman"/>
              </a:rPr>
              <a:t>Cette citation fait écho à notre problématique globale. Développer du lien répond aux droits à la culture pour tous. Il s’agit, pour cette dernière partie, de valoriser et de promouvoir notre patrimoine linguistique, culturel, naturel et industriel. Ce sont des lieux, des espaces qui se distinguent par un potentiel créatif. Mais ce sont aussi des femmes et des hommes qui transmettent leur histoire, l’histoire de leur commune. Ainsi, la mémoire, la trace est ce qui nous construit et donne un élan collectif pour les générations de demain.</a:t>
            </a:r>
            <a:endParaRPr b="0" lang="fr-FR" sz="1200" spc="-1" strike="noStrike">
              <a:latin typeface="Arial"/>
            </a:endParaRPr>
          </a:p>
          <a:p>
            <a:pPr marL="216000" indent="-216000" algn="just">
              <a:lnSpc>
                <a:spcPct val="150000"/>
              </a:lnSpc>
              <a:spcAft>
                <a:spcPts val="799"/>
              </a:spcAft>
              <a:buNone/>
            </a:pPr>
            <a:r>
              <a:rPr b="0" lang="fr-FR" sz="1200" spc="-1" strike="noStrike">
                <a:latin typeface="Verdana"/>
                <a:ea typeface="Times New Roman"/>
              </a:rPr>
              <a:t>C’est pourquoi, en tant que citoyens, nous souhaitons exprimer notre volonté d’être force de propositions pour la CCCE. Pour ce faire, nous émettons quelques idées qui traitent la question de l’attractivité en prenant en compte toutes les compétences nécessaires à la valorisation culturelle du territoire répondant, à la fois, à l’enjeu environnemental, sociétal et économique.</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Mener une politique de conservation de notre patrimoine c’est le rendre visible d’une part et transmissible d’autre part. C’est garder à l’esprit notre héritage et concilier tradition et innovation. </a:t>
            </a:r>
            <a:endParaRPr b="0" lang="fr-FR" sz="1200" spc="-1" strike="noStrike">
              <a:latin typeface="Arial"/>
            </a:endParaRPr>
          </a:p>
        </p:txBody>
      </p:sp>
      <p:sp>
        <p:nvSpPr>
          <p:cNvPr id="187"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829A7910-DC91-4ADB-B1C9-291F2DB90B15}"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685800" y="1143000"/>
            <a:ext cx="5486040" cy="3085920"/>
          </a:xfrm>
          <a:prstGeom prst="rect">
            <a:avLst/>
          </a:prstGeom>
          <a:ln w="0">
            <a:noFill/>
          </a:ln>
        </p:spPr>
      </p:sp>
      <p:sp>
        <p:nvSpPr>
          <p:cNvPr id="18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499"/>
              </a:spcAft>
              <a:buNone/>
            </a:pPr>
            <a:r>
              <a:rPr b="1" lang="fr-FR" sz="1200" spc="-1" strike="noStrike">
                <a:latin typeface="Times New Roman"/>
                <a:ea typeface="Times New Roman"/>
              </a:rPr>
              <a:t>C’est créer du lien social autour de cette thématique et proposer un projet de territoire tourné vers les habitants. C’est (re)créer des lieux de convivialité et de rencontre autour d’un évènement culturel avec tous les acteurs d’un même territoire. C’est déployer une culture circulaire qui met en valeur les ressources de chacune des communes et imaginer un parcours artistique itinérant. C’est aussi une manière d’encourager la mixité d’activités commerciales, artisanales, culturelles, associatives…, autour d’un projet artistique et culturel participatif.</a:t>
            </a:r>
            <a:endParaRPr b="0" lang="fr-FR" sz="1200" spc="-1" strike="noStrike">
              <a:latin typeface="Arial"/>
            </a:endParaRPr>
          </a:p>
          <a:p>
            <a:pPr marL="216000" indent="-216000" algn="just">
              <a:lnSpc>
                <a:spcPct val="150000"/>
              </a:lnSpc>
              <a:spcAft>
                <a:spcPts val="799"/>
              </a:spcAft>
              <a:buNone/>
            </a:pPr>
            <a:r>
              <a:rPr b="0" lang="fr-FR" sz="1200" spc="-1" strike="noStrike">
                <a:latin typeface="Verdana"/>
                <a:ea typeface="Times New Roman"/>
              </a:rPr>
              <a:t>Favoriser les rencontres, le partage et le dialogue c’est diversifier les lieux de représentation, de performance, d’exposition. C’est programmer des spectacles </a:t>
            </a:r>
            <a:r>
              <a:rPr b="0" i="1" lang="fr-FR" sz="1200" spc="-1" strike="noStrike">
                <a:latin typeface="Verdana"/>
                <a:ea typeface="Times New Roman"/>
              </a:rPr>
              <a:t>in situ</a:t>
            </a:r>
            <a:r>
              <a:rPr b="0" lang="fr-FR" sz="1200" spc="-1" strike="noStrike">
                <a:latin typeface="Verdana"/>
                <a:ea typeface="Times New Roman"/>
              </a:rPr>
              <a:t> (cours d’écoles, jardins, chez l’habitant, fermes…).</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C’est bien par la mutualisation, le partage de compétences avec tous les acteurs de terrain, que nous pourrons évaluer la légitimité d’un tel projet.</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Inventer, créer, construire, aller vers, faire ensemble, prendre connaissance de notre territoire, découvrir, faire découvrir. Des verbes d’action qui donnent à cette analyse un aperçu de notre réflexion.</a:t>
            </a:r>
            <a:endParaRPr b="0" lang="fr-FR" sz="1200" spc="-1" strike="noStrike">
              <a:latin typeface="Arial"/>
            </a:endParaRPr>
          </a:p>
          <a:p>
            <a:pPr marL="216000" indent="-216000">
              <a:lnSpc>
                <a:spcPct val="100000"/>
              </a:lnSpc>
              <a:buNone/>
            </a:pPr>
            <a:endParaRPr b="0" lang="fr-FR" sz="1200" spc="-1" strike="noStrike">
              <a:latin typeface="Arial"/>
            </a:endParaRPr>
          </a:p>
        </p:txBody>
      </p:sp>
      <p:sp>
        <p:nvSpPr>
          <p:cNvPr id="190"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1158F694-EDC3-408B-9AF8-01823AEDE764}"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685800" y="1143000"/>
            <a:ext cx="5486040" cy="3085920"/>
          </a:xfrm>
          <a:prstGeom prst="rect">
            <a:avLst/>
          </a:prstGeom>
          <a:ln w="0">
            <a:noFill/>
          </a:ln>
        </p:spPr>
      </p:sp>
      <p:sp>
        <p:nvSpPr>
          <p:cNvPr id="19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499"/>
              </a:spcAft>
              <a:buNone/>
            </a:pPr>
            <a:r>
              <a:rPr b="1" lang="fr-FR" sz="1200" spc="-1" strike="noStrike">
                <a:latin typeface="Times New Roman"/>
                <a:ea typeface="Times New Roman"/>
              </a:rPr>
              <a:t>Notre contribution aux orientations du projet culturel de territoire dégage des propositions d’évolution et de réflexion. Nous espérons ainsi convaincre la Communauté de Communes sur la pertinence de son contenu et ainsi pouvoir poursuivre notre engagement, en tant que citoyens et représentants du Conseil de Développement, sur les phases suivantes traitant du projet culturel de territoire sur du long terme.</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De manière plus opérationnelle, il s’agirait de constituer un espace référentiel : créer une commission paritaire, une instance consultative représentée d’une part, par les élus de la commission culture de la CCCE et d’autre part, par les citoyens du groupe culture du Conseil de Développement, reflet de la population.</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Etre force de propositions consiste, en tant que citoyens, à établir un dialogue entre les élus, les habitants et traiter ensemble des sujets relatifs à la culture.</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En cela la dimension conceptrice d’un projet culturel de territoire est autant, politique, sociale, qu’artistique.</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 </a:t>
            </a:r>
            <a:endParaRPr b="0" lang="fr-FR" sz="1200" spc="-1" strike="noStrike">
              <a:latin typeface="Arial"/>
            </a:endParaRPr>
          </a:p>
          <a:p>
            <a:pPr marL="216000" indent="-216000">
              <a:lnSpc>
                <a:spcPct val="100000"/>
              </a:lnSpc>
              <a:buNone/>
            </a:pPr>
            <a:endParaRPr b="0" lang="fr-FR" sz="1200" spc="-1" strike="noStrike">
              <a:latin typeface="Arial"/>
            </a:endParaRPr>
          </a:p>
        </p:txBody>
      </p:sp>
      <p:sp>
        <p:nvSpPr>
          <p:cNvPr id="193"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9246B828-54FF-4E89-96F0-B1E69CF1946A}"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685800" y="1143000"/>
            <a:ext cx="5486040" cy="3085920"/>
          </a:xfrm>
          <a:prstGeom prst="rect">
            <a:avLst/>
          </a:prstGeom>
          <a:ln w="0">
            <a:noFill/>
          </a:ln>
        </p:spPr>
      </p:sp>
      <p:sp>
        <p:nvSpPr>
          <p:cNvPr id="16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799"/>
              </a:spcAft>
              <a:buNone/>
            </a:pPr>
            <a:r>
              <a:rPr b="0" lang="fr-FR" sz="1800" spc="-1" strike="noStrike">
                <a:latin typeface="Verdana"/>
                <a:ea typeface="Times New Roman"/>
              </a:rPr>
              <a:t>Lors de notre rendez-vous du 22 mars dernier vous nous sollicitiez pour apporter une contribution aux orientations du projet culturel de territoire. Vous nous précisiez que le diagnostic réalisé par le Troisième Pole était encore en cours de finalisation et qu’il était difficile de nous le transmettre en l’état. Néanmoins, nous avons pu réceptionner, le 9 mai, la trame de ce diagnostic ce qui nous a permis de garder à l’esprit les axes d’orientation de la CCCE : </a:t>
            </a:r>
            <a:endParaRPr b="0" lang="fr-FR" sz="1800" spc="-1" strike="noStrike">
              <a:latin typeface="Arial"/>
            </a:endParaRPr>
          </a:p>
          <a:p>
            <a:pPr marL="449640" indent="-216000" algn="just">
              <a:lnSpc>
                <a:spcPct val="150000"/>
              </a:lnSpc>
              <a:spcAft>
                <a:spcPts val="499"/>
              </a:spcAft>
              <a:buNone/>
            </a:pPr>
            <a:r>
              <a:rPr b="1" lang="fr-FR" sz="1800" spc="-1" strike="noStrike">
                <a:latin typeface="Times New Roman"/>
                <a:ea typeface="Times New Roman"/>
              </a:rPr>
              <a:t>- Soutenir et développer les pratiques artistiques et culturelles </a:t>
            </a:r>
            <a:endParaRPr b="0" lang="fr-FR" sz="1800" spc="-1" strike="noStrike">
              <a:latin typeface="Arial"/>
            </a:endParaRPr>
          </a:p>
          <a:p>
            <a:pPr marL="449640" indent="-216000" algn="just">
              <a:lnSpc>
                <a:spcPct val="150000"/>
              </a:lnSpc>
              <a:spcAft>
                <a:spcPts val="499"/>
              </a:spcAft>
              <a:buNone/>
            </a:pPr>
            <a:r>
              <a:rPr b="1" lang="fr-FR" sz="1800" spc="-1" strike="noStrike">
                <a:latin typeface="Times New Roman"/>
                <a:ea typeface="Times New Roman"/>
              </a:rPr>
              <a:t>- Œuvrer à une couverture territoriale culturelle plus équitable</a:t>
            </a:r>
            <a:endParaRPr b="0" lang="fr-FR" sz="1800" spc="-1" strike="noStrike">
              <a:latin typeface="Arial"/>
            </a:endParaRPr>
          </a:p>
          <a:p>
            <a:pPr marL="449640" indent="-216000" algn="just">
              <a:lnSpc>
                <a:spcPct val="150000"/>
              </a:lnSpc>
              <a:spcAft>
                <a:spcPts val="499"/>
              </a:spcAft>
              <a:buNone/>
            </a:pPr>
            <a:r>
              <a:rPr b="1" lang="fr-FR" sz="1800" spc="-1" strike="noStrike">
                <a:latin typeface="Times New Roman"/>
                <a:ea typeface="Times New Roman"/>
              </a:rPr>
              <a:t>- Faire résonner les patrimoines avec le présent</a:t>
            </a:r>
            <a:endParaRPr b="0" lang="fr-FR" sz="1800" spc="-1" strike="noStrike">
              <a:latin typeface="Arial"/>
            </a:endParaRPr>
          </a:p>
        </p:txBody>
      </p:sp>
      <p:sp>
        <p:nvSpPr>
          <p:cNvPr id="169"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0864CE12-04D8-4C2D-A10A-261BF8115F06}"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685800" y="1143000"/>
            <a:ext cx="5486040" cy="3085920"/>
          </a:xfrm>
          <a:prstGeom prst="rect">
            <a:avLst/>
          </a:prstGeom>
          <a:ln w="0">
            <a:noFill/>
          </a:ln>
        </p:spPr>
      </p:sp>
      <p:sp>
        <p:nvSpPr>
          <p:cNvPr id="17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799"/>
              </a:spcAft>
              <a:buNone/>
            </a:pPr>
            <a:r>
              <a:rPr b="0" lang="fr-FR" sz="1800" spc="-1" strike="noStrike">
                <a:latin typeface="Verdana"/>
                <a:ea typeface="Times New Roman"/>
              </a:rPr>
              <a:t>En nous basant sur le texte officiel des Droits Culturels au service du lien citoyen et territorial il nous a semblé pertinent de dégager trois des grands axes qui traitent des enjeux artistiques et culturels.</a:t>
            </a:r>
            <a:endParaRPr b="0" lang="fr-FR" sz="1800" spc="-1" strike="noStrike">
              <a:latin typeface="Arial"/>
            </a:endParaRPr>
          </a:p>
          <a:p>
            <a:pPr marL="449640" indent="-216000" algn="just">
              <a:lnSpc>
                <a:spcPct val="150000"/>
              </a:lnSpc>
              <a:spcAft>
                <a:spcPts val="499"/>
              </a:spcAft>
              <a:buNone/>
            </a:pPr>
            <a:r>
              <a:rPr b="1" lang="fr-FR" sz="1800" spc="-1" strike="noStrike">
                <a:latin typeface="Times New Roman"/>
                <a:ea typeface="Times New Roman"/>
              </a:rPr>
              <a:t>- L’accès à la culture et à l’information</a:t>
            </a:r>
            <a:endParaRPr b="0" lang="fr-FR" sz="1800" spc="-1" strike="noStrike">
              <a:latin typeface="Arial"/>
            </a:endParaRPr>
          </a:p>
          <a:p>
            <a:pPr marL="449640" indent="-216000" algn="just">
              <a:lnSpc>
                <a:spcPct val="150000"/>
              </a:lnSpc>
              <a:spcAft>
                <a:spcPts val="499"/>
              </a:spcAft>
              <a:buNone/>
            </a:pPr>
            <a:r>
              <a:rPr b="1" lang="fr-FR" sz="1800" spc="-1" strike="noStrike">
                <a:latin typeface="Times New Roman"/>
                <a:ea typeface="Times New Roman"/>
              </a:rPr>
              <a:t>- L’accès à la vie culturelle (participer, contribuer)</a:t>
            </a:r>
            <a:endParaRPr b="0" lang="fr-FR" sz="1800" spc="-1" strike="noStrike">
              <a:latin typeface="Arial"/>
            </a:endParaRPr>
          </a:p>
          <a:p>
            <a:pPr marL="449640" indent="-216000" algn="just">
              <a:lnSpc>
                <a:spcPct val="150000"/>
              </a:lnSpc>
              <a:spcAft>
                <a:spcPts val="499"/>
              </a:spcAft>
              <a:buNone/>
            </a:pPr>
            <a:r>
              <a:rPr b="1" lang="fr-FR" sz="1800" spc="-1" strike="noStrike">
                <a:latin typeface="Times New Roman"/>
                <a:ea typeface="Times New Roman"/>
              </a:rPr>
              <a:t>- L’accès aux ressources et patrimoines culturel</a:t>
            </a:r>
            <a:endParaRPr b="0" lang="fr-FR" sz="1800" spc="-1" strike="noStrike">
              <a:latin typeface="Arial"/>
            </a:endParaRPr>
          </a:p>
          <a:p>
            <a:pPr marL="449640" indent="-216000">
              <a:lnSpc>
                <a:spcPct val="100000"/>
              </a:lnSpc>
              <a:buNone/>
            </a:pPr>
            <a:endParaRPr b="0" lang="fr-FR" sz="1800" spc="-1" strike="noStrike">
              <a:latin typeface="Arial"/>
            </a:endParaRPr>
          </a:p>
        </p:txBody>
      </p:sp>
      <p:sp>
        <p:nvSpPr>
          <p:cNvPr id="172"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7742A358-B99C-4377-89E5-693BC38ADC90}"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685800" y="1143000"/>
            <a:ext cx="5486040" cy="3085920"/>
          </a:xfrm>
          <a:prstGeom prst="rect">
            <a:avLst/>
          </a:prstGeom>
          <a:ln w="0">
            <a:noFill/>
          </a:ln>
        </p:spPr>
      </p:sp>
      <p:sp>
        <p:nvSpPr>
          <p:cNvPr id="17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799"/>
              </a:spcAft>
              <a:buNone/>
            </a:pPr>
            <a:r>
              <a:rPr b="0" lang="fr-FR" sz="1800" spc="-1" strike="noStrike">
                <a:latin typeface="Verdana"/>
                <a:ea typeface="Times New Roman"/>
              </a:rPr>
              <a:t>Un choix d’orientation qui permet de mieux cibler les besoins et les attentes des citoyens en termes de loisirs et de culture. Trois axes déterminent notre point de vue :</a:t>
            </a:r>
            <a:endParaRPr b="0" lang="fr-FR" sz="1800" spc="-1" strike="noStrike">
              <a:latin typeface="Arial"/>
            </a:endParaRPr>
          </a:p>
          <a:p>
            <a:pPr marL="343080" indent="-343080" algn="just">
              <a:lnSpc>
                <a:spcPct val="150000"/>
              </a:lnSpc>
              <a:spcAft>
                <a:spcPts val="799"/>
              </a:spcAft>
              <a:buClr>
                <a:srgbClr val="000000"/>
              </a:buClr>
              <a:buFont typeface="Times New Roman"/>
              <a:buChar char="-"/>
              <a:tabLst>
                <a:tab algn="l" pos="457200"/>
              </a:tabLst>
            </a:pPr>
            <a:r>
              <a:rPr b="1" lang="fr-FR" sz="1800" spc="-1" strike="noStrike">
                <a:latin typeface="Verdana"/>
                <a:ea typeface="Times New Roman"/>
              </a:rPr>
              <a:t>Inciter la fréquentation par la communication</a:t>
            </a:r>
            <a:endParaRPr b="0" lang="fr-FR" sz="1800" spc="-1" strike="noStrike">
              <a:latin typeface="Arial"/>
            </a:endParaRPr>
          </a:p>
          <a:p>
            <a:pPr marL="343080" indent="-343080" algn="just">
              <a:lnSpc>
                <a:spcPct val="150000"/>
              </a:lnSpc>
              <a:spcAft>
                <a:spcPts val="799"/>
              </a:spcAft>
              <a:buClr>
                <a:srgbClr val="000000"/>
              </a:buClr>
              <a:buFont typeface="Times New Roman"/>
              <a:buChar char="-"/>
              <a:tabLst>
                <a:tab algn="l" pos="457200"/>
              </a:tabLst>
            </a:pPr>
            <a:r>
              <a:rPr b="1" lang="fr-FR" sz="1800" spc="-1" strike="noStrike">
                <a:latin typeface="Verdana"/>
                <a:ea typeface="Times New Roman"/>
              </a:rPr>
              <a:t>Améliorer la capacité de mobilité pour l’accès à la culture pour tous</a:t>
            </a:r>
            <a:endParaRPr b="0" lang="fr-FR" sz="1800" spc="-1" strike="noStrike">
              <a:latin typeface="Arial"/>
            </a:endParaRPr>
          </a:p>
          <a:p>
            <a:pPr marL="343080" indent="-343080" algn="just">
              <a:lnSpc>
                <a:spcPct val="150000"/>
              </a:lnSpc>
              <a:spcAft>
                <a:spcPts val="799"/>
              </a:spcAft>
              <a:buClr>
                <a:srgbClr val="000000"/>
              </a:buClr>
              <a:buFont typeface="Times New Roman"/>
              <a:buChar char="-"/>
              <a:tabLst>
                <a:tab algn="l" pos="457200"/>
              </a:tabLst>
            </a:pPr>
            <a:r>
              <a:rPr b="1" lang="fr-FR" sz="1800" spc="-1" strike="noStrike">
                <a:latin typeface="Verdana"/>
                <a:ea typeface="Times New Roman"/>
              </a:rPr>
              <a:t>Favoriser les rencontres, le partage et le dialogue</a:t>
            </a:r>
            <a:endParaRPr b="0" lang="fr-FR" sz="1800" spc="-1" strike="noStrike">
              <a:latin typeface="Arial"/>
            </a:endParaRPr>
          </a:p>
          <a:p>
            <a:pPr algn="just">
              <a:lnSpc>
                <a:spcPct val="150000"/>
              </a:lnSpc>
              <a:spcAft>
                <a:spcPts val="499"/>
              </a:spcAft>
              <a:buNone/>
              <a:tabLst>
                <a:tab algn="l" pos="457200"/>
              </a:tabLst>
            </a:pPr>
            <a:r>
              <a:rPr b="1" lang="fr-FR" sz="1800" spc="-1" strike="noStrike">
                <a:latin typeface="Times New Roman"/>
                <a:ea typeface="Times New Roman"/>
              </a:rPr>
              <a:t>La culture est un levier essentiel d’émancipation. Traiter la culture pour tous implique de mesurer l’impact sur la population.</a:t>
            </a:r>
            <a:endParaRPr b="0" lang="fr-FR" sz="1800" spc="-1" strike="noStrike">
              <a:latin typeface="Arial"/>
            </a:endParaRPr>
          </a:p>
          <a:p>
            <a:pPr>
              <a:lnSpc>
                <a:spcPct val="100000"/>
              </a:lnSpc>
              <a:buNone/>
              <a:tabLst>
                <a:tab algn="l" pos="0"/>
              </a:tabLst>
            </a:pPr>
            <a:r>
              <a:rPr b="0" lang="fr-FR" sz="1800" spc="-1" strike="noStrike">
                <a:latin typeface="Verdana"/>
                <a:ea typeface="Times New Roman"/>
              </a:rPr>
              <a:t>Pour chacun de ces axes nous avons développé des pistes possibles d’amélioration de manière à réduire la fracture territoriale. </a:t>
            </a:r>
            <a:endParaRPr b="0" lang="fr-FR" sz="1800" spc="-1" strike="noStrike">
              <a:latin typeface="Arial"/>
            </a:endParaRPr>
          </a:p>
          <a:p>
            <a:pPr>
              <a:lnSpc>
                <a:spcPct val="100000"/>
              </a:lnSpc>
              <a:buNone/>
              <a:tabLst>
                <a:tab algn="l" pos="0"/>
              </a:tabLst>
            </a:pPr>
            <a:endParaRPr b="0" lang="fr-FR" sz="1800" spc="-1" strike="noStrike">
              <a:latin typeface="Arial"/>
            </a:endParaRPr>
          </a:p>
        </p:txBody>
      </p:sp>
      <p:sp>
        <p:nvSpPr>
          <p:cNvPr id="175"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6F2F24E0-1A17-4532-8EB1-43CE64F0C5E1}"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685800" y="1143000"/>
            <a:ext cx="5486040" cy="3085920"/>
          </a:xfrm>
          <a:prstGeom prst="rect">
            <a:avLst/>
          </a:prstGeom>
          <a:ln w="0">
            <a:noFill/>
          </a:ln>
        </p:spPr>
      </p:sp>
      <p:sp>
        <p:nvSpPr>
          <p:cNvPr id="17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499"/>
              </a:spcAft>
              <a:buNone/>
            </a:pPr>
            <a:r>
              <a:rPr b="1" lang="fr-FR" sz="1800" spc="-1" strike="noStrike">
                <a:latin typeface="Times New Roman"/>
                <a:ea typeface="Times New Roman"/>
              </a:rPr>
              <a:t>Le constat que nous avons fait nous montre un manque de communication sur les spectacles, les évènements et manifestations artistiques et culturelles programmés par les 28 communes de la CCCE.</a:t>
            </a:r>
            <a:endParaRPr b="0" lang="fr-FR" sz="1800" spc="-1" strike="noStrike">
              <a:latin typeface="Arial"/>
            </a:endParaRPr>
          </a:p>
          <a:p>
            <a:pPr marL="216000" indent="-216000" algn="just">
              <a:lnSpc>
                <a:spcPct val="150000"/>
              </a:lnSpc>
              <a:spcAft>
                <a:spcPts val="799"/>
              </a:spcAft>
              <a:buNone/>
            </a:pPr>
            <a:r>
              <a:rPr b="0" lang="fr-FR" sz="1800" spc="-1" strike="noStrike">
                <a:latin typeface="Verdana"/>
                <a:ea typeface="Times New Roman"/>
              </a:rPr>
              <a:t>Une plate-forme numérique pourrait palier à ce manque. Ainsi, nous pourrions avoir accès à un agenda commun comme à la billetterie des structures culturelles concernées.</a:t>
            </a:r>
            <a:endParaRPr b="0" lang="fr-FR" sz="1800" spc="-1" strike="noStrike">
              <a:latin typeface="Arial"/>
            </a:endParaRPr>
          </a:p>
          <a:p>
            <a:pPr marL="216000" indent="-216000" algn="just">
              <a:lnSpc>
                <a:spcPct val="150000"/>
              </a:lnSpc>
              <a:spcAft>
                <a:spcPts val="799"/>
              </a:spcAft>
              <a:buNone/>
            </a:pPr>
            <a:r>
              <a:rPr b="0" lang="fr-FR" sz="1800" spc="-1" strike="noStrike">
                <a:latin typeface="Verdana"/>
                <a:ea typeface="Times New Roman"/>
              </a:rPr>
              <a:t>Publier cette information sur les réseaux sociaux couvrirait les besoins d’informer en temps réel. Créer sur cette même plate-forme un Forum des spectateurs, sous forme de sondage en ligne et en lien avec les spectacles programmés susciterait, de la part de la population, une implication culturelle et sociale. </a:t>
            </a:r>
            <a:endParaRPr b="0" lang="fr-FR" sz="1800" spc="-1" strike="noStrike">
              <a:latin typeface="Arial"/>
            </a:endParaRPr>
          </a:p>
          <a:p>
            <a:pPr marL="216000" indent="-216000" algn="just">
              <a:lnSpc>
                <a:spcPct val="150000"/>
              </a:lnSpc>
              <a:spcAft>
                <a:spcPts val="799"/>
              </a:spcAft>
              <a:buNone/>
            </a:pPr>
            <a:r>
              <a:rPr b="0" lang="fr-FR" sz="1800" spc="-1" strike="noStrike">
                <a:latin typeface="Verdana"/>
                <a:ea typeface="Times New Roman"/>
              </a:rPr>
              <a:t>Contribuer, participer activement au développement culturel du territoire de la CCCE n’est t-il pas aussi le rôle de ses habitants ?</a:t>
            </a:r>
            <a:endParaRPr b="0" lang="fr-FR" sz="1800" spc="-1" strike="noStrike">
              <a:latin typeface="Arial"/>
            </a:endParaRPr>
          </a:p>
          <a:p>
            <a:pPr marL="216000" indent="-216000" algn="just">
              <a:lnSpc>
                <a:spcPct val="150000"/>
              </a:lnSpc>
              <a:spcAft>
                <a:spcPts val="499"/>
              </a:spcAft>
              <a:buNone/>
            </a:pPr>
            <a:r>
              <a:rPr b="1" lang="fr-FR" sz="1800" spc="-1" strike="noStrike">
                <a:latin typeface="Times New Roman"/>
                <a:ea typeface="Times New Roman"/>
              </a:rPr>
              <a:t>Mutualiser les moyens humains, les moyens techniques aurait pour impact de mieux informer la population. Un dispositif qui ne se substitue pas aux rapports humains. Les offices de tourisme, les structures culturelles restent, bien sûr, des lieux de rencontre, d’échange et d’information.</a:t>
            </a:r>
            <a:endParaRPr b="0" lang="fr-FR" sz="1800" spc="-1" strike="noStrike">
              <a:latin typeface="Arial"/>
            </a:endParaRPr>
          </a:p>
          <a:p>
            <a:pPr marL="216000" indent="-216000">
              <a:lnSpc>
                <a:spcPct val="100000"/>
              </a:lnSpc>
              <a:buNone/>
            </a:pPr>
            <a:endParaRPr b="0" lang="fr-FR" sz="1800" spc="-1" strike="noStrike">
              <a:latin typeface="Arial"/>
            </a:endParaRPr>
          </a:p>
        </p:txBody>
      </p:sp>
      <p:sp>
        <p:nvSpPr>
          <p:cNvPr id="178"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483BE683-A08D-448A-96D9-94F5915C10C7}"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685800" y="1143000"/>
            <a:ext cx="5486040" cy="3085920"/>
          </a:xfrm>
          <a:prstGeom prst="rect">
            <a:avLst/>
          </a:prstGeom>
          <a:ln w="0">
            <a:noFill/>
          </a:ln>
        </p:spPr>
      </p:sp>
      <p:sp>
        <p:nvSpPr>
          <p:cNvPr id="18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799"/>
              </a:spcAft>
              <a:buNone/>
            </a:pPr>
            <a:r>
              <a:rPr b="0" lang="fr-FR" sz="1800" spc="-1" strike="noStrike">
                <a:latin typeface="Verdana"/>
                <a:ea typeface="Times New Roman"/>
              </a:rPr>
              <a:t>Nous constatons que les conditions de déplacement posent un réel problème. Que ce soit, pour un public adolescent,  adulte ou empêché, ou que ce soit, pour le jeune public qui pourrait participer à des actions artistiques, la mobilité sur le territoire doit pouvoir permettre de se rendre en journée comme en soirée à des représentations, à des expositions, à des évènements, de mener avec une classe, une école ou une commune, un projet d’éducation au développement durable.</a:t>
            </a:r>
            <a:endParaRPr b="0" lang="fr-FR" sz="1800" spc="-1" strike="noStrike">
              <a:latin typeface="Arial"/>
            </a:endParaRPr>
          </a:p>
          <a:p>
            <a:pPr marL="216000" indent="-216000" algn="just">
              <a:lnSpc>
                <a:spcPct val="150000"/>
              </a:lnSpc>
              <a:spcAft>
                <a:spcPts val="799"/>
              </a:spcAft>
              <a:buNone/>
            </a:pPr>
            <a:r>
              <a:rPr b="0" lang="fr-FR" sz="1800" spc="-1" strike="noStrike">
                <a:latin typeface="Verdana"/>
                <a:ea typeface="Times New Roman"/>
              </a:rPr>
              <a:t>Cette réflexion s’impose pour faciliter les écoles, mais aussi les communes éloignées à s’inscrire pleinement dans l’environnement culturel du territoire.</a:t>
            </a:r>
            <a:endParaRPr b="0" lang="fr-FR" sz="1800" spc="-1" strike="noStrike">
              <a:latin typeface="Arial"/>
            </a:endParaRPr>
          </a:p>
          <a:p>
            <a:pPr marL="216000" indent="-216000" algn="just">
              <a:lnSpc>
                <a:spcPct val="150000"/>
              </a:lnSpc>
              <a:spcAft>
                <a:spcPts val="499"/>
              </a:spcAft>
              <a:buNone/>
            </a:pPr>
            <a:r>
              <a:rPr b="1" lang="fr-FR" sz="1800" spc="-1" strike="noStrike">
                <a:latin typeface="Times New Roman"/>
                <a:ea typeface="Times New Roman"/>
              </a:rPr>
              <a:t>Encourager les projets d’éducation artistique et culturelle, provoquer des rencontres avec les conseillers pédagogiques de la circonscription, les élus, les établissements scolaires, et enfin, informer sur les dispositifs d’éducation artistique et culturelle apporteraient, par la mise en application de cette co-construction, un soutien à la politique culturelle de la CCCE.</a:t>
            </a:r>
            <a:endParaRPr b="0" lang="fr-FR" sz="1800" spc="-1" strike="noStrike">
              <a:latin typeface="Arial"/>
            </a:endParaRPr>
          </a:p>
          <a:p>
            <a:pPr marL="216000" indent="-216000">
              <a:lnSpc>
                <a:spcPct val="100000"/>
              </a:lnSpc>
              <a:buNone/>
            </a:pPr>
            <a:endParaRPr b="0" lang="fr-FR" sz="1800" spc="-1" strike="noStrike">
              <a:latin typeface="Arial"/>
            </a:endParaRPr>
          </a:p>
        </p:txBody>
      </p:sp>
      <p:sp>
        <p:nvSpPr>
          <p:cNvPr id="181"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59F4DDED-85B7-4DCD-91A3-424331636BA3}"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685800" y="1143000"/>
            <a:ext cx="5486040" cy="3085920"/>
          </a:xfrm>
          <a:prstGeom prst="rect">
            <a:avLst/>
          </a:prstGeom>
          <a:ln w="0">
            <a:noFill/>
          </a:ln>
        </p:spPr>
      </p:sp>
      <p:sp>
        <p:nvSpPr>
          <p:cNvPr id="18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gn="just">
              <a:lnSpc>
                <a:spcPct val="150000"/>
              </a:lnSpc>
              <a:spcAft>
                <a:spcPts val="799"/>
              </a:spcAft>
              <a:buNone/>
            </a:pPr>
            <a:r>
              <a:rPr b="0" lang="fr-FR" sz="1200" spc="-1" strike="noStrike">
                <a:latin typeface="Verdana"/>
                <a:ea typeface="Times New Roman"/>
              </a:rPr>
              <a:t>Essayons d’imaginer d’associer sur un même billet sa place de spectacle ou son abonnement avec un titre de transport comme un bus, une navette ou encore un véhicule adapté pour les personnes empêchées, ne serait-il pas un moyen idéal pour favoriser l’accès dans les lieux de représentation, aux différentes écoles d’art ou encore dans les salles de cinéma ? Ne pourrions-nous pas prévoir, en partenariat avec les structures culturelles, des quotas d’adhésions et/ou de réservations en lien avec ces moyens de mobilité de manière à pouvoir se rendre à un spectacle, partager un moment convivial, rencontrer une équipe artistique ?</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Faciliter l’accès à la culture pour tous c’est aussi favoriser le co-voiturage en proposant une application sur la plate-forme numérique, c’est prévoir des places de parking réservées au co-voiturage sur les lieux de spectacle. Tous ces moyens mis en œuvre feraient de la politique culturelle un levier de l’attractivité du territoire.</a:t>
            </a:r>
            <a:endParaRPr b="0" lang="fr-FR" sz="1200" spc="-1" strike="noStrike">
              <a:latin typeface="Arial"/>
            </a:endParaRPr>
          </a:p>
          <a:p>
            <a:pPr marL="216000" indent="-216000" algn="just">
              <a:lnSpc>
                <a:spcPct val="150000"/>
              </a:lnSpc>
              <a:spcAft>
                <a:spcPts val="499"/>
              </a:spcAft>
              <a:buNone/>
            </a:pPr>
            <a:r>
              <a:rPr b="1" lang="fr-FR" sz="1200" spc="-1" strike="noStrike">
                <a:latin typeface="Times New Roman"/>
                <a:ea typeface="Times New Roman"/>
              </a:rPr>
              <a:t>Les propositions que nous vous suggérons pourraient donner matière à l’élaboration d’une étude sur cette question de la mobilité. </a:t>
            </a:r>
            <a:endParaRPr b="0" lang="fr-FR" sz="1200" spc="-1" strike="noStrike">
              <a:latin typeface="Arial"/>
            </a:endParaRPr>
          </a:p>
          <a:p>
            <a:pPr marL="216000" indent="-216000">
              <a:lnSpc>
                <a:spcPct val="100000"/>
              </a:lnSpc>
              <a:buNone/>
            </a:pPr>
            <a:endParaRPr b="0" lang="fr-FR" sz="1200" spc="-1" strike="noStrike">
              <a:latin typeface="Arial"/>
            </a:endParaRPr>
          </a:p>
        </p:txBody>
      </p:sp>
      <p:sp>
        <p:nvSpPr>
          <p:cNvPr id="184"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fr-FR" sz="1200" spc="-1" strike="noStrike">
                <a:latin typeface="Times New Roman"/>
              </a:defRPr>
            </a:lvl1pPr>
          </a:lstStyle>
          <a:p>
            <a:pPr algn="r">
              <a:lnSpc>
                <a:spcPct val="100000"/>
              </a:lnSpc>
              <a:buNone/>
            </a:pPr>
            <a:fld id="{08476B0B-AADD-4FFF-A725-E3AF5CB4D564}" type="slidenum">
              <a:rPr b="0" lang="fr-FR" sz="1200" spc="-1" strike="noStrike">
                <a:latin typeface="Times New Roman"/>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8E6BCE7-46B5-46B2-8553-01B3304118F0}"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30" name="PlaceHolder 2"/>
          <p:cNvSpPr>
            <a:spLocks noGrp="1"/>
          </p:cNvSpPr>
          <p:nvPr>
            <p:ph/>
          </p:nvPr>
        </p:nvSpPr>
        <p:spPr>
          <a:xfrm>
            <a:off x="762120" y="2286000"/>
            <a:ext cx="1066752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31" name="PlaceHolder 3"/>
          <p:cNvSpPr>
            <a:spLocks noGrp="1"/>
          </p:cNvSpPr>
          <p:nvPr>
            <p:ph/>
          </p:nvPr>
        </p:nvSpPr>
        <p:spPr>
          <a:xfrm>
            <a:off x="762120" y="4280400"/>
            <a:ext cx="1066752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6541D87-7F62-4136-A0E0-FCA2330E8DB7}"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33" name="PlaceHolder 2"/>
          <p:cNvSpPr>
            <a:spLocks noGrp="1"/>
          </p:cNvSpPr>
          <p:nvPr>
            <p:ph/>
          </p:nvPr>
        </p:nvSpPr>
        <p:spPr>
          <a:xfrm>
            <a:off x="76212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34" name="PlaceHolder 3"/>
          <p:cNvSpPr>
            <a:spLocks noGrp="1"/>
          </p:cNvSpPr>
          <p:nvPr>
            <p:ph/>
          </p:nvPr>
        </p:nvSpPr>
        <p:spPr>
          <a:xfrm>
            <a:off x="622836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35" name="PlaceHolder 4"/>
          <p:cNvSpPr>
            <a:spLocks noGrp="1"/>
          </p:cNvSpPr>
          <p:nvPr>
            <p:ph/>
          </p:nvPr>
        </p:nvSpPr>
        <p:spPr>
          <a:xfrm>
            <a:off x="76212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36" name="PlaceHolder 5"/>
          <p:cNvSpPr>
            <a:spLocks noGrp="1"/>
          </p:cNvSpPr>
          <p:nvPr>
            <p:ph/>
          </p:nvPr>
        </p:nvSpPr>
        <p:spPr>
          <a:xfrm>
            <a:off x="622836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90BC85C-3A6B-40CF-BF7F-57A67199BDB5}" type="slidenum">
              <a:t>&lt;#&gt;</a:t>
            </a:fld>
          </a:p>
        </p:txBody>
      </p:sp>
      <p:sp>
        <p:nvSpPr>
          <p:cNvPr id="9" name="PlaceHolder 8"/>
          <p:cNvSpPr>
            <a:spLocks noGrp="1"/>
          </p:cNvSpPr>
          <p:nvPr>
            <p:ph type="dt" idx="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38" name="PlaceHolder 2"/>
          <p:cNvSpPr>
            <a:spLocks noGrp="1"/>
          </p:cNvSpPr>
          <p:nvPr>
            <p:ph/>
          </p:nvPr>
        </p:nvSpPr>
        <p:spPr>
          <a:xfrm>
            <a:off x="762120" y="22860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39" name="PlaceHolder 3"/>
          <p:cNvSpPr>
            <a:spLocks noGrp="1"/>
          </p:cNvSpPr>
          <p:nvPr>
            <p:ph/>
          </p:nvPr>
        </p:nvSpPr>
        <p:spPr>
          <a:xfrm>
            <a:off x="4368960" y="22860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40" name="PlaceHolder 4"/>
          <p:cNvSpPr>
            <a:spLocks noGrp="1"/>
          </p:cNvSpPr>
          <p:nvPr>
            <p:ph/>
          </p:nvPr>
        </p:nvSpPr>
        <p:spPr>
          <a:xfrm>
            <a:off x="7975800" y="22860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41" name="PlaceHolder 5"/>
          <p:cNvSpPr>
            <a:spLocks noGrp="1"/>
          </p:cNvSpPr>
          <p:nvPr>
            <p:ph/>
          </p:nvPr>
        </p:nvSpPr>
        <p:spPr>
          <a:xfrm>
            <a:off x="762120" y="42804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42" name="PlaceHolder 6"/>
          <p:cNvSpPr>
            <a:spLocks noGrp="1"/>
          </p:cNvSpPr>
          <p:nvPr>
            <p:ph/>
          </p:nvPr>
        </p:nvSpPr>
        <p:spPr>
          <a:xfrm>
            <a:off x="4368960" y="42804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43" name="PlaceHolder 7"/>
          <p:cNvSpPr>
            <a:spLocks noGrp="1"/>
          </p:cNvSpPr>
          <p:nvPr>
            <p:ph/>
          </p:nvPr>
        </p:nvSpPr>
        <p:spPr>
          <a:xfrm>
            <a:off x="7975800" y="42804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E627ADE-71DF-41A1-8085-543E50DCC28E}" type="slidenum">
              <a:t>&lt;#&gt;</a:t>
            </a:fld>
          </a:p>
        </p:txBody>
      </p:sp>
      <p:sp>
        <p:nvSpPr>
          <p:cNvPr id="11" name="PlaceHolder 10"/>
          <p:cNvSpPr>
            <a:spLocks noGrp="1"/>
          </p:cNvSpPr>
          <p:nvPr>
            <p:ph type="dt" idx="1"/>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CFC774E4-84CE-4670-8461-1A2A521BD841}"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53" name="PlaceHolder 2"/>
          <p:cNvSpPr>
            <a:spLocks noGrp="1"/>
          </p:cNvSpPr>
          <p:nvPr>
            <p:ph type="subTitle"/>
          </p:nvPr>
        </p:nvSpPr>
        <p:spPr>
          <a:xfrm>
            <a:off x="762120" y="2286000"/>
            <a:ext cx="10667520" cy="381780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3D5D434-67AA-4F4F-B275-3FE7543380BA}"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55" name="PlaceHolder 2"/>
          <p:cNvSpPr>
            <a:spLocks noGrp="1"/>
          </p:cNvSpPr>
          <p:nvPr>
            <p:ph/>
          </p:nvPr>
        </p:nvSpPr>
        <p:spPr>
          <a:xfrm>
            <a:off x="762120" y="2286000"/>
            <a:ext cx="1066752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7EA56B5-837C-47A2-AE2A-0D608A9F1489}"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57" name="PlaceHolder 2"/>
          <p:cNvSpPr>
            <a:spLocks noGrp="1"/>
          </p:cNvSpPr>
          <p:nvPr>
            <p:ph/>
          </p:nvPr>
        </p:nvSpPr>
        <p:spPr>
          <a:xfrm>
            <a:off x="76212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58" name="PlaceHolder 3"/>
          <p:cNvSpPr>
            <a:spLocks noGrp="1"/>
          </p:cNvSpPr>
          <p:nvPr>
            <p:ph/>
          </p:nvPr>
        </p:nvSpPr>
        <p:spPr>
          <a:xfrm>
            <a:off x="622836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0CC8D0B-8A5F-41D4-9B55-2B62283329C3}"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89457614-B09A-4983-A978-86F7A9796B69}"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762120" y="762120"/>
            <a:ext cx="10667520" cy="706356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7C842C3-3D15-438E-AB80-C5C79C6AF734}"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62" name="PlaceHolder 2"/>
          <p:cNvSpPr>
            <a:spLocks noGrp="1"/>
          </p:cNvSpPr>
          <p:nvPr>
            <p:ph/>
          </p:nvPr>
        </p:nvSpPr>
        <p:spPr>
          <a:xfrm>
            <a:off x="76212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3" name="PlaceHolder 3"/>
          <p:cNvSpPr>
            <a:spLocks noGrp="1"/>
          </p:cNvSpPr>
          <p:nvPr>
            <p:ph/>
          </p:nvPr>
        </p:nvSpPr>
        <p:spPr>
          <a:xfrm>
            <a:off x="622836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4" name="PlaceHolder 4"/>
          <p:cNvSpPr>
            <a:spLocks noGrp="1"/>
          </p:cNvSpPr>
          <p:nvPr>
            <p:ph/>
          </p:nvPr>
        </p:nvSpPr>
        <p:spPr>
          <a:xfrm>
            <a:off x="76212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6C1118F4-9799-4571-B8A6-251CD9A0FB15}"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9" name="PlaceHolder 2"/>
          <p:cNvSpPr>
            <a:spLocks noGrp="1"/>
          </p:cNvSpPr>
          <p:nvPr>
            <p:ph type="subTitle"/>
          </p:nvPr>
        </p:nvSpPr>
        <p:spPr>
          <a:xfrm>
            <a:off x="762120" y="2286000"/>
            <a:ext cx="10667520" cy="381780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10AD095-FE4D-49E8-BDB9-2F9B85C778A9}"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66" name="PlaceHolder 2"/>
          <p:cNvSpPr>
            <a:spLocks noGrp="1"/>
          </p:cNvSpPr>
          <p:nvPr>
            <p:ph/>
          </p:nvPr>
        </p:nvSpPr>
        <p:spPr>
          <a:xfrm>
            <a:off x="76212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7" name="PlaceHolder 3"/>
          <p:cNvSpPr>
            <a:spLocks noGrp="1"/>
          </p:cNvSpPr>
          <p:nvPr>
            <p:ph/>
          </p:nvPr>
        </p:nvSpPr>
        <p:spPr>
          <a:xfrm>
            <a:off x="622836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8" name="PlaceHolder 4"/>
          <p:cNvSpPr>
            <a:spLocks noGrp="1"/>
          </p:cNvSpPr>
          <p:nvPr>
            <p:ph/>
          </p:nvPr>
        </p:nvSpPr>
        <p:spPr>
          <a:xfrm>
            <a:off x="622836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CA0EC29-3DC4-4329-BE57-988D13455965}"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70" name="PlaceHolder 2"/>
          <p:cNvSpPr>
            <a:spLocks noGrp="1"/>
          </p:cNvSpPr>
          <p:nvPr>
            <p:ph/>
          </p:nvPr>
        </p:nvSpPr>
        <p:spPr>
          <a:xfrm>
            <a:off x="76212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1" name="PlaceHolder 3"/>
          <p:cNvSpPr>
            <a:spLocks noGrp="1"/>
          </p:cNvSpPr>
          <p:nvPr>
            <p:ph/>
          </p:nvPr>
        </p:nvSpPr>
        <p:spPr>
          <a:xfrm>
            <a:off x="622836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2" name="PlaceHolder 4"/>
          <p:cNvSpPr>
            <a:spLocks noGrp="1"/>
          </p:cNvSpPr>
          <p:nvPr>
            <p:ph/>
          </p:nvPr>
        </p:nvSpPr>
        <p:spPr>
          <a:xfrm>
            <a:off x="762120" y="4280400"/>
            <a:ext cx="1066752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03CC41B-4B25-4ABA-936F-242A6B61D58B}"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74" name="PlaceHolder 2"/>
          <p:cNvSpPr>
            <a:spLocks noGrp="1"/>
          </p:cNvSpPr>
          <p:nvPr>
            <p:ph/>
          </p:nvPr>
        </p:nvSpPr>
        <p:spPr>
          <a:xfrm>
            <a:off x="762120" y="2286000"/>
            <a:ext cx="1066752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5" name="PlaceHolder 3"/>
          <p:cNvSpPr>
            <a:spLocks noGrp="1"/>
          </p:cNvSpPr>
          <p:nvPr>
            <p:ph/>
          </p:nvPr>
        </p:nvSpPr>
        <p:spPr>
          <a:xfrm>
            <a:off x="762120" y="4280400"/>
            <a:ext cx="1066752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DB5D4D2B-926B-4C95-B85D-390D768294AE}"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77" name="PlaceHolder 2"/>
          <p:cNvSpPr>
            <a:spLocks noGrp="1"/>
          </p:cNvSpPr>
          <p:nvPr>
            <p:ph/>
          </p:nvPr>
        </p:nvSpPr>
        <p:spPr>
          <a:xfrm>
            <a:off x="76212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8" name="PlaceHolder 3"/>
          <p:cNvSpPr>
            <a:spLocks noGrp="1"/>
          </p:cNvSpPr>
          <p:nvPr>
            <p:ph/>
          </p:nvPr>
        </p:nvSpPr>
        <p:spPr>
          <a:xfrm>
            <a:off x="622836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9" name="PlaceHolder 4"/>
          <p:cNvSpPr>
            <a:spLocks noGrp="1"/>
          </p:cNvSpPr>
          <p:nvPr>
            <p:ph/>
          </p:nvPr>
        </p:nvSpPr>
        <p:spPr>
          <a:xfrm>
            <a:off x="76212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80" name="PlaceHolder 5"/>
          <p:cNvSpPr>
            <a:spLocks noGrp="1"/>
          </p:cNvSpPr>
          <p:nvPr>
            <p:ph/>
          </p:nvPr>
        </p:nvSpPr>
        <p:spPr>
          <a:xfrm>
            <a:off x="622836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BC7BEFF-432B-4F22-8DC4-CF485309FBC9}" type="slidenum">
              <a:t>&lt;#&gt;</a:t>
            </a:fld>
          </a:p>
        </p:txBody>
      </p:sp>
      <p:sp>
        <p:nvSpPr>
          <p:cNvPr id="9" name="PlaceHolder 8"/>
          <p:cNvSpPr>
            <a:spLocks noGrp="1"/>
          </p:cNvSpPr>
          <p:nvPr>
            <p:ph type="dt" idx="4"/>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82" name="PlaceHolder 2"/>
          <p:cNvSpPr>
            <a:spLocks noGrp="1"/>
          </p:cNvSpPr>
          <p:nvPr>
            <p:ph/>
          </p:nvPr>
        </p:nvSpPr>
        <p:spPr>
          <a:xfrm>
            <a:off x="762120" y="22860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83" name="PlaceHolder 3"/>
          <p:cNvSpPr>
            <a:spLocks noGrp="1"/>
          </p:cNvSpPr>
          <p:nvPr>
            <p:ph/>
          </p:nvPr>
        </p:nvSpPr>
        <p:spPr>
          <a:xfrm>
            <a:off x="4368960" y="22860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84" name="PlaceHolder 4"/>
          <p:cNvSpPr>
            <a:spLocks noGrp="1"/>
          </p:cNvSpPr>
          <p:nvPr>
            <p:ph/>
          </p:nvPr>
        </p:nvSpPr>
        <p:spPr>
          <a:xfrm>
            <a:off x="7975800" y="22860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85" name="PlaceHolder 5"/>
          <p:cNvSpPr>
            <a:spLocks noGrp="1"/>
          </p:cNvSpPr>
          <p:nvPr>
            <p:ph/>
          </p:nvPr>
        </p:nvSpPr>
        <p:spPr>
          <a:xfrm>
            <a:off x="762120" y="42804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86" name="PlaceHolder 6"/>
          <p:cNvSpPr>
            <a:spLocks noGrp="1"/>
          </p:cNvSpPr>
          <p:nvPr>
            <p:ph/>
          </p:nvPr>
        </p:nvSpPr>
        <p:spPr>
          <a:xfrm>
            <a:off x="4368960" y="42804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87" name="PlaceHolder 7"/>
          <p:cNvSpPr>
            <a:spLocks noGrp="1"/>
          </p:cNvSpPr>
          <p:nvPr>
            <p:ph/>
          </p:nvPr>
        </p:nvSpPr>
        <p:spPr>
          <a:xfrm>
            <a:off x="7975800" y="4280400"/>
            <a:ext cx="343476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B2E8E32B-A0C7-4E9C-BAC2-0E2AC3DFB253}" type="slidenum">
              <a:t>&lt;#&gt;</a:t>
            </a:fld>
          </a:p>
        </p:txBody>
      </p:sp>
      <p:sp>
        <p:nvSpPr>
          <p:cNvPr id="11" name="PlaceHolder 10"/>
          <p:cNvSpPr>
            <a:spLocks noGrp="1"/>
          </p:cNvSpPr>
          <p:nvPr>
            <p:ph type="dt" idx="4"/>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11" name="PlaceHolder 2"/>
          <p:cNvSpPr>
            <a:spLocks noGrp="1"/>
          </p:cNvSpPr>
          <p:nvPr>
            <p:ph/>
          </p:nvPr>
        </p:nvSpPr>
        <p:spPr>
          <a:xfrm>
            <a:off x="762120" y="2286000"/>
            <a:ext cx="1066752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D16C16C-5A06-47CA-8633-3F18C0713AC0}"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13" name="PlaceHolder 2"/>
          <p:cNvSpPr>
            <a:spLocks noGrp="1"/>
          </p:cNvSpPr>
          <p:nvPr>
            <p:ph/>
          </p:nvPr>
        </p:nvSpPr>
        <p:spPr>
          <a:xfrm>
            <a:off x="76212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14" name="PlaceHolder 3"/>
          <p:cNvSpPr>
            <a:spLocks noGrp="1"/>
          </p:cNvSpPr>
          <p:nvPr>
            <p:ph/>
          </p:nvPr>
        </p:nvSpPr>
        <p:spPr>
          <a:xfrm>
            <a:off x="622836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3797DC1-E5DC-45B3-A61B-5F533819AA78}"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88C62B8-389B-421F-8314-8BA810162421}"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762120" y="762120"/>
            <a:ext cx="10667520" cy="706356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B410098-19B8-4D30-A4B6-4456E23105AF}"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18" name="PlaceHolder 2"/>
          <p:cNvSpPr>
            <a:spLocks noGrp="1"/>
          </p:cNvSpPr>
          <p:nvPr>
            <p:ph/>
          </p:nvPr>
        </p:nvSpPr>
        <p:spPr>
          <a:xfrm>
            <a:off x="76212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19" name="PlaceHolder 3"/>
          <p:cNvSpPr>
            <a:spLocks noGrp="1"/>
          </p:cNvSpPr>
          <p:nvPr>
            <p:ph/>
          </p:nvPr>
        </p:nvSpPr>
        <p:spPr>
          <a:xfrm>
            <a:off x="622836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20" name="PlaceHolder 4"/>
          <p:cNvSpPr>
            <a:spLocks noGrp="1"/>
          </p:cNvSpPr>
          <p:nvPr>
            <p:ph/>
          </p:nvPr>
        </p:nvSpPr>
        <p:spPr>
          <a:xfrm>
            <a:off x="76212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5A7FCC4-6C9B-4669-8517-A11AA00CDB9E}"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22" name="PlaceHolder 2"/>
          <p:cNvSpPr>
            <a:spLocks noGrp="1"/>
          </p:cNvSpPr>
          <p:nvPr>
            <p:ph/>
          </p:nvPr>
        </p:nvSpPr>
        <p:spPr>
          <a:xfrm>
            <a:off x="762120" y="2286000"/>
            <a:ext cx="5205600" cy="381780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23" name="PlaceHolder 3"/>
          <p:cNvSpPr>
            <a:spLocks noGrp="1"/>
          </p:cNvSpPr>
          <p:nvPr>
            <p:ph/>
          </p:nvPr>
        </p:nvSpPr>
        <p:spPr>
          <a:xfrm>
            <a:off x="622836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24" name="PlaceHolder 4"/>
          <p:cNvSpPr>
            <a:spLocks noGrp="1"/>
          </p:cNvSpPr>
          <p:nvPr>
            <p:ph/>
          </p:nvPr>
        </p:nvSpPr>
        <p:spPr>
          <a:xfrm>
            <a:off x="6228360" y="42804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B8A6ED2-922F-49D0-A9E3-9FAC2702FF67}"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62120" y="762120"/>
            <a:ext cx="10667520" cy="1523520"/>
          </a:xfrm>
          <a:prstGeom prst="rect">
            <a:avLst/>
          </a:prstGeom>
          <a:noFill/>
          <a:ln w="0">
            <a:noFill/>
          </a:ln>
        </p:spPr>
        <p:txBody>
          <a:bodyPr lIns="0" rIns="0" tIns="0" bIns="0" anchor="ctr">
            <a:noAutofit/>
          </a:bodyPr>
          <a:p>
            <a:endParaRPr b="0" lang="en-US" sz="1800" spc="-1" strike="noStrike">
              <a:solidFill>
                <a:srgbClr val="ffffff"/>
              </a:solidFill>
              <a:latin typeface="Avenir Next LT Pro"/>
            </a:endParaRPr>
          </a:p>
        </p:txBody>
      </p:sp>
      <p:sp>
        <p:nvSpPr>
          <p:cNvPr id="26" name="PlaceHolder 2"/>
          <p:cNvSpPr>
            <a:spLocks noGrp="1"/>
          </p:cNvSpPr>
          <p:nvPr>
            <p:ph/>
          </p:nvPr>
        </p:nvSpPr>
        <p:spPr>
          <a:xfrm>
            <a:off x="76212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27" name="PlaceHolder 3"/>
          <p:cNvSpPr>
            <a:spLocks noGrp="1"/>
          </p:cNvSpPr>
          <p:nvPr>
            <p:ph/>
          </p:nvPr>
        </p:nvSpPr>
        <p:spPr>
          <a:xfrm>
            <a:off x="6228360" y="2286000"/>
            <a:ext cx="520560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28" name="PlaceHolder 4"/>
          <p:cNvSpPr>
            <a:spLocks noGrp="1"/>
          </p:cNvSpPr>
          <p:nvPr>
            <p:ph/>
          </p:nvPr>
        </p:nvSpPr>
        <p:spPr>
          <a:xfrm>
            <a:off x="762120" y="4280400"/>
            <a:ext cx="10667520" cy="1820880"/>
          </a:xfrm>
          <a:prstGeom prst="rect">
            <a:avLst/>
          </a:prstGeom>
          <a:noFill/>
          <a:ln w="0">
            <a:noFill/>
          </a:ln>
        </p:spPr>
        <p:txBody>
          <a:bodyPr lIns="0" rIns="0" tIns="0" bIns="0" anchor="t">
            <a:normAutofit/>
          </a:bodyPr>
          <a:p>
            <a:pPr>
              <a:lnSpc>
                <a:spcPct val="125000"/>
              </a:lnSpc>
              <a:spcBef>
                <a:spcPts val="1417"/>
              </a:spcBef>
              <a:buNone/>
            </a:pPr>
            <a:endParaRPr b="0" lang="en-US" sz="2800" spc="-1" strike="noStrike">
              <a:solidFill>
                <a:srgbClr val="ffffff">
                  <a:alpha val="70000"/>
                </a:srgbClr>
              </a:solidFill>
              <a:latin typeface="Avenir Next LT Pro"/>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BB3ADFC-7EAD-4305-A17F-A8F7C7CABAD2}" type="slidenum">
              <a:t>&lt;#&gt;</a:t>
            </a:fld>
          </a:p>
        </p:txBody>
      </p:sp>
      <p:sp>
        <p:nvSpPr>
          <p:cNvPr id="8" name="PlaceHolder 7"/>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3612d"/>
        </a:solidFill>
      </p:bgPr>
    </p:bg>
    <p:spTree>
      <p:nvGrpSpPr>
        <p:cNvPr id="1" name=""/>
        <p:cNvGrpSpPr/>
        <p:nvPr/>
      </p:nvGrpSpPr>
      <p:grpSpPr>
        <a:xfrm>
          <a:off x="0" y="0"/>
          <a:ext cx="0" cy="0"/>
          <a:chOff x="0" y="0"/>
          <a:chExt cx="0" cy="0"/>
        </a:xfrm>
      </p:grpSpPr>
      <p:sp>
        <p:nvSpPr>
          <p:cNvPr id="0" name="Freeform: Shape 7"/>
          <p:cNvSpPr/>
          <p:nvPr/>
        </p:nvSpPr>
        <p:spPr>
          <a:xfrm>
            <a:off x="8157960" y="6244920"/>
            <a:ext cx="4033800" cy="61272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 name="Freeform: Shape 10"/>
          <p:cNvSpPr/>
          <p:nvPr/>
        </p:nvSpPr>
        <p:spPr>
          <a:xfrm>
            <a:off x="0" y="687960"/>
            <a:ext cx="448200" cy="163404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Freeform: Shape 11"/>
          <p:cNvSpPr/>
          <p:nvPr/>
        </p:nvSpPr>
        <p:spPr>
          <a:xfrm>
            <a:off x="7309440" y="6144120"/>
            <a:ext cx="4417920" cy="71784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rgbClr val="a9aea7"/>
            </a:solidFill>
          </a:ln>
        </p:spPr>
        <p:style>
          <a:lnRef idx="2">
            <a:schemeClr val="accent1">
              <a:shade val="50000"/>
            </a:schemeClr>
          </a:lnRef>
          <a:fillRef idx="1">
            <a:schemeClr val="accent1"/>
          </a:fillRef>
          <a:effectRef idx="0">
            <a:schemeClr val="accent1"/>
          </a:effectRef>
          <a:fontRef idx="minor"/>
        </p:style>
      </p:sp>
      <p:sp>
        <p:nvSpPr>
          <p:cNvPr id="3" name="PlaceHolder 1"/>
          <p:cNvSpPr>
            <a:spLocks noGrp="1"/>
          </p:cNvSpPr>
          <p:nvPr>
            <p:ph type="title"/>
          </p:nvPr>
        </p:nvSpPr>
        <p:spPr>
          <a:xfrm>
            <a:off x="762120" y="1523880"/>
            <a:ext cx="10667520" cy="2285640"/>
          </a:xfrm>
          <a:prstGeom prst="rect">
            <a:avLst/>
          </a:prstGeom>
          <a:noFill/>
          <a:ln w="0">
            <a:noFill/>
          </a:ln>
        </p:spPr>
        <p:txBody>
          <a:bodyPr anchor="b">
            <a:noAutofit/>
          </a:bodyPr>
          <a:p>
            <a:pPr algn="ctr">
              <a:lnSpc>
                <a:spcPct val="90000"/>
              </a:lnSpc>
              <a:buNone/>
            </a:pPr>
            <a:r>
              <a:rPr b="0" lang="en-US" sz="6000" spc="-1" strike="noStrike">
                <a:solidFill>
                  <a:srgbClr val="ffffff"/>
                </a:solidFill>
                <a:latin typeface="Sitka Subheading"/>
              </a:rPr>
              <a:t>Click to edit Master title style</a:t>
            </a:r>
            <a:endParaRPr b="0" lang="en-US" sz="6000" spc="-1" strike="noStrike">
              <a:solidFill>
                <a:srgbClr val="ffffff"/>
              </a:solidFill>
              <a:latin typeface="Avenir Next LT Pro"/>
            </a:endParaRPr>
          </a:p>
        </p:txBody>
      </p:sp>
      <p:sp>
        <p:nvSpPr>
          <p:cNvPr id="4" name="PlaceHolder 2"/>
          <p:cNvSpPr>
            <a:spLocks noGrp="1"/>
          </p:cNvSpPr>
          <p:nvPr>
            <p:ph type="dt" idx="1"/>
          </p:nvPr>
        </p:nvSpPr>
        <p:spPr>
          <a:xfrm>
            <a:off x="9389160" y="194400"/>
            <a:ext cx="2040480" cy="364680"/>
          </a:xfrm>
          <a:prstGeom prst="rect">
            <a:avLst/>
          </a:prstGeom>
          <a:noFill/>
          <a:ln w="0">
            <a:noFill/>
          </a:ln>
        </p:spPr>
        <p:txBody>
          <a:bodyPr anchor="ctr">
            <a:noAutofit/>
          </a:bodyPr>
          <a:lstStyle>
            <a:lvl1pPr algn="r">
              <a:lnSpc>
                <a:spcPct val="100000"/>
              </a:lnSpc>
              <a:buNone/>
              <a:defRPr b="0" lang="en-US" sz="1200" spc="-1" strike="noStrike">
                <a:solidFill>
                  <a:srgbClr val="ffffff">
                    <a:alpha val="70000"/>
                  </a:srgbClr>
                </a:solidFill>
                <a:latin typeface="Avenir Next LT Pro"/>
              </a:defRPr>
            </a:lvl1pPr>
          </a:lstStyle>
          <a:p>
            <a:pPr algn="r">
              <a:lnSpc>
                <a:spcPct val="100000"/>
              </a:lnSpc>
              <a:buNone/>
            </a:pPr>
            <a:r>
              <a:rPr b="0" lang="en-US" sz="1200" spc="-1" strike="noStrike">
                <a:solidFill>
                  <a:srgbClr val="ffffff">
                    <a:alpha val="70000"/>
                  </a:srgbClr>
                </a:solidFill>
                <a:latin typeface="Avenir Next LT Pro"/>
              </a:rPr>
              <a:t>&lt;date/heure&gt;</a:t>
            </a:r>
            <a:endParaRPr b="0" lang="fr-FR" sz="1200" spc="-1" strike="noStrike">
              <a:latin typeface="Times New Roman"/>
            </a:endParaRPr>
          </a:p>
        </p:txBody>
      </p:sp>
      <p:sp>
        <p:nvSpPr>
          <p:cNvPr id="5" name="PlaceHolder 3"/>
          <p:cNvSpPr>
            <a:spLocks noGrp="1"/>
          </p:cNvSpPr>
          <p:nvPr>
            <p:ph type="ftr" idx="2"/>
          </p:nvPr>
        </p:nvSpPr>
        <p:spPr>
          <a:xfrm>
            <a:off x="762120" y="6356520"/>
            <a:ext cx="6612480" cy="364680"/>
          </a:xfrm>
          <a:prstGeom prst="rect">
            <a:avLst/>
          </a:prstGeom>
          <a:noFill/>
          <a:ln w="0">
            <a:noFill/>
          </a:ln>
        </p:spPr>
        <p:txBody>
          <a:bodyPr anchor="ctr">
            <a:noAutofit/>
          </a:bodyPr>
          <a:lstStyle>
            <a:lvl1pPr algn="ctr">
              <a:buNone/>
              <a:defRPr b="0" lang="fr-FR" sz="1400" spc="-1" strike="noStrike">
                <a:latin typeface="Times New Roman"/>
              </a:defRPr>
            </a:lvl1pPr>
          </a:lstStyle>
          <a:p>
            <a:pPr algn="ctr">
              <a:buNone/>
            </a:pPr>
            <a:r>
              <a:rPr b="0" lang="fr-FR" sz="1400" spc="-1" strike="noStrike">
                <a:latin typeface="Times New Roman"/>
              </a:rPr>
              <a:t>&lt;pied de page&gt;</a:t>
            </a:r>
            <a:endParaRPr b="0" lang="fr-FR" sz="1400" spc="-1" strike="noStrike">
              <a:latin typeface="Times New Roman"/>
            </a:endParaRPr>
          </a:p>
        </p:txBody>
      </p:sp>
      <p:sp>
        <p:nvSpPr>
          <p:cNvPr id="6" name="PlaceHolder 4"/>
          <p:cNvSpPr>
            <a:spLocks noGrp="1"/>
          </p:cNvSpPr>
          <p:nvPr>
            <p:ph type="sldNum" idx="3"/>
          </p:nvPr>
        </p:nvSpPr>
        <p:spPr>
          <a:xfrm>
            <a:off x="9906120" y="6356520"/>
            <a:ext cx="1523520" cy="364680"/>
          </a:xfrm>
          <a:prstGeom prst="rect">
            <a:avLst/>
          </a:prstGeom>
          <a:noFill/>
          <a:ln w="0">
            <a:noFill/>
          </a:ln>
        </p:spPr>
        <p:txBody>
          <a:bodyPr anchor="ctr">
            <a:noAutofit/>
          </a:bodyPr>
          <a:lstStyle>
            <a:lvl1pPr algn="r">
              <a:lnSpc>
                <a:spcPct val="100000"/>
              </a:lnSpc>
              <a:buNone/>
              <a:defRPr b="0" lang="en-US" sz="1200" spc="-1" strike="noStrike">
                <a:solidFill>
                  <a:srgbClr val="ffffff">
                    <a:alpha val="70000"/>
                  </a:srgbClr>
                </a:solidFill>
                <a:latin typeface="Avenir Next LT Pro"/>
              </a:defRPr>
            </a:lvl1pPr>
          </a:lstStyle>
          <a:p>
            <a:pPr algn="r">
              <a:lnSpc>
                <a:spcPct val="100000"/>
              </a:lnSpc>
              <a:buNone/>
            </a:pPr>
            <a:fld id="{61ACFA10-B716-43E2-A813-8896E1747708}" type="slidenum">
              <a:rPr b="0" lang="en-US" sz="1200" spc="-1" strike="noStrike">
                <a:solidFill>
                  <a:srgbClr val="ffffff">
                    <a:alpha val="70000"/>
                  </a:srgbClr>
                </a:solidFill>
                <a:latin typeface="Avenir Next LT Pro"/>
              </a:rPr>
              <a:t>&lt;numéro&gt;</a:t>
            </a:fld>
            <a:endParaRPr b="0" lang="fr-FR" sz="1200" spc="-1" strike="noStrike">
              <a:latin typeface="Times New Roman"/>
            </a:endParaRPr>
          </a:p>
        </p:txBody>
      </p:sp>
      <p:sp>
        <p:nvSpPr>
          <p:cNvPr id="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25000"/>
              </a:lnSpc>
              <a:spcBef>
                <a:spcPts val="1417"/>
              </a:spcBef>
              <a:buClr>
                <a:srgbClr val="000000"/>
              </a:buClr>
              <a:buSzPct val="45000"/>
              <a:buFont typeface="Wingdings" charset="2"/>
              <a:buChar char=""/>
            </a:pPr>
            <a:r>
              <a:rPr b="0" lang="en-US" sz="2800" spc="-1" strike="noStrike">
                <a:solidFill>
                  <a:srgbClr val="ffffff">
                    <a:alpha val="70000"/>
                  </a:srgbClr>
                </a:solidFill>
                <a:latin typeface="Avenir Next LT Pro"/>
              </a:rPr>
              <a:t>Cliquez pour éditer le format du plan de texte</a:t>
            </a:r>
            <a:endParaRPr b="0" lang="en-US" sz="2800" spc="-1" strike="noStrike">
              <a:solidFill>
                <a:srgbClr val="ffffff">
                  <a:alpha val="70000"/>
                </a:srgbClr>
              </a:solidFill>
              <a:latin typeface="Avenir Next LT Pro"/>
            </a:endParaRPr>
          </a:p>
          <a:p>
            <a:pPr lvl="1" marL="864000" indent="-324000">
              <a:lnSpc>
                <a:spcPct val="125000"/>
              </a:lnSpc>
              <a:spcBef>
                <a:spcPts val="1134"/>
              </a:spcBef>
              <a:buClr>
                <a:srgbClr val="000000"/>
              </a:buClr>
              <a:buSzPct val="75000"/>
              <a:buFont typeface="Symbol" charset="2"/>
              <a:buChar char=""/>
            </a:pPr>
            <a:r>
              <a:rPr b="0" lang="en-US" sz="2000" spc="-1" strike="noStrike">
                <a:solidFill>
                  <a:srgbClr val="ffffff">
                    <a:alpha val="70000"/>
                  </a:srgbClr>
                </a:solidFill>
                <a:latin typeface="Avenir Next LT Pro"/>
              </a:rPr>
              <a:t>Second niveau de plan</a:t>
            </a:r>
            <a:endParaRPr b="0" lang="en-US" sz="2000" spc="-1" strike="noStrike">
              <a:solidFill>
                <a:srgbClr val="ffffff">
                  <a:alpha val="70000"/>
                </a:srgbClr>
              </a:solidFill>
              <a:latin typeface="Avenir Next LT Pro"/>
            </a:endParaRPr>
          </a:p>
          <a:p>
            <a:pPr lvl="2" marL="1296000" indent="-288000">
              <a:lnSpc>
                <a:spcPct val="125000"/>
              </a:lnSpc>
              <a:spcBef>
                <a:spcPts val="850"/>
              </a:spcBef>
              <a:buClr>
                <a:srgbClr val="000000"/>
              </a:buClr>
              <a:buSzPct val="45000"/>
              <a:buFont typeface="Wingdings" charset="2"/>
              <a:buChar char=""/>
            </a:pPr>
            <a:r>
              <a:rPr b="0" lang="en-US" sz="1800" spc="-1" strike="noStrike">
                <a:solidFill>
                  <a:srgbClr val="ffffff">
                    <a:alpha val="70000"/>
                  </a:srgbClr>
                </a:solidFill>
                <a:latin typeface="Avenir Next LT Pro"/>
              </a:rPr>
              <a:t>Troisième niveau de plan</a:t>
            </a:r>
            <a:endParaRPr b="0" lang="en-US" sz="1800" spc="-1" strike="noStrike">
              <a:solidFill>
                <a:srgbClr val="ffffff">
                  <a:alpha val="70000"/>
                </a:srgbClr>
              </a:solidFill>
              <a:latin typeface="Avenir Next LT Pro"/>
            </a:endParaRPr>
          </a:p>
          <a:p>
            <a:pPr lvl="3" marL="1728000" indent="-216000">
              <a:lnSpc>
                <a:spcPct val="125000"/>
              </a:lnSpc>
              <a:spcBef>
                <a:spcPts val="567"/>
              </a:spcBef>
              <a:buClr>
                <a:srgbClr val="000000"/>
              </a:buClr>
              <a:buSzPct val="75000"/>
              <a:buFont typeface="Symbol" charset="2"/>
              <a:buChar char=""/>
            </a:pPr>
            <a:r>
              <a:rPr b="0" lang="en-US" sz="1800" spc="-1" strike="noStrike">
                <a:solidFill>
                  <a:srgbClr val="ffffff">
                    <a:alpha val="70000"/>
                  </a:srgbClr>
                </a:solidFill>
                <a:latin typeface="Avenir Next LT Pro"/>
              </a:rPr>
              <a:t>Quatrième niveau de plan</a:t>
            </a:r>
            <a:endParaRPr b="0" lang="en-US" sz="1800" spc="-1" strike="noStrike">
              <a:solidFill>
                <a:srgbClr val="ffffff">
                  <a:alpha val="70000"/>
                </a:srgbClr>
              </a:solidFill>
              <a:latin typeface="Avenir Next LT Pro"/>
            </a:endParaRPr>
          </a:p>
          <a:p>
            <a:pPr lvl="4" marL="2160000" indent="-216000">
              <a:lnSpc>
                <a:spcPct val="125000"/>
              </a:lnSpc>
              <a:spcBef>
                <a:spcPts val="283"/>
              </a:spcBef>
              <a:buClr>
                <a:srgbClr val="000000"/>
              </a:buClr>
              <a:buSzPct val="45000"/>
              <a:buFont typeface="Wingdings" charset="2"/>
              <a:buChar char=""/>
            </a:pPr>
            <a:r>
              <a:rPr b="0" lang="en-US" sz="2000" spc="-1" strike="noStrike">
                <a:solidFill>
                  <a:srgbClr val="ffffff">
                    <a:alpha val="70000"/>
                  </a:srgbClr>
                </a:solidFill>
                <a:latin typeface="Avenir Next LT Pro"/>
              </a:rPr>
              <a:t>Cinquième niveau de plan</a:t>
            </a:r>
            <a:endParaRPr b="0" lang="en-US" sz="2000" spc="-1" strike="noStrike">
              <a:solidFill>
                <a:srgbClr val="ffffff">
                  <a:alpha val="70000"/>
                </a:srgbClr>
              </a:solidFill>
              <a:latin typeface="Avenir Next LT Pro"/>
            </a:endParaRPr>
          </a:p>
          <a:p>
            <a:pPr lvl="5" marL="2592000" indent="-216000">
              <a:lnSpc>
                <a:spcPct val="125000"/>
              </a:lnSpc>
              <a:spcBef>
                <a:spcPts val="283"/>
              </a:spcBef>
              <a:buClr>
                <a:srgbClr val="000000"/>
              </a:buClr>
              <a:buSzPct val="45000"/>
              <a:buFont typeface="Wingdings" charset="2"/>
              <a:buChar char=""/>
            </a:pPr>
            <a:r>
              <a:rPr b="0" lang="en-US" sz="2000" spc="-1" strike="noStrike">
                <a:solidFill>
                  <a:srgbClr val="ffffff">
                    <a:alpha val="70000"/>
                  </a:srgbClr>
                </a:solidFill>
                <a:latin typeface="Avenir Next LT Pro"/>
              </a:rPr>
              <a:t>Sixième niveau de plan</a:t>
            </a:r>
            <a:endParaRPr b="0" lang="en-US" sz="2000" spc="-1" strike="noStrike">
              <a:solidFill>
                <a:srgbClr val="ffffff">
                  <a:alpha val="70000"/>
                </a:srgbClr>
              </a:solidFill>
              <a:latin typeface="Avenir Next LT Pro"/>
            </a:endParaRPr>
          </a:p>
          <a:p>
            <a:pPr lvl="6" marL="3024000" indent="-216000">
              <a:lnSpc>
                <a:spcPct val="125000"/>
              </a:lnSpc>
              <a:spcBef>
                <a:spcPts val="283"/>
              </a:spcBef>
              <a:buClr>
                <a:srgbClr val="000000"/>
              </a:buClr>
              <a:buSzPct val="45000"/>
              <a:buFont typeface="Wingdings" charset="2"/>
              <a:buChar char=""/>
            </a:pPr>
            <a:r>
              <a:rPr b="0" lang="en-US" sz="2000" spc="-1" strike="noStrike">
                <a:solidFill>
                  <a:srgbClr val="ffffff">
                    <a:alpha val="70000"/>
                  </a:srgbClr>
                </a:solidFill>
                <a:latin typeface="Avenir Next LT Pro"/>
              </a:rPr>
              <a:t>Septième niveau de plan</a:t>
            </a:r>
            <a:endParaRPr b="0" lang="en-US" sz="2000" spc="-1" strike="noStrike">
              <a:solidFill>
                <a:srgbClr val="ffffff">
                  <a:alpha val="70000"/>
                </a:srgbClr>
              </a:solidFill>
              <a:latin typeface="Avenir Next LT Pro"/>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3612d"/>
        </a:solidFill>
      </p:bgPr>
    </p:bg>
    <p:spTree>
      <p:nvGrpSpPr>
        <p:cNvPr id="1" name=""/>
        <p:cNvGrpSpPr/>
        <p:nvPr/>
      </p:nvGrpSpPr>
      <p:grpSpPr>
        <a:xfrm>
          <a:off x="0" y="0"/>
          <a:ext cx="0" cy="0"/>
          <a:chOff x="0" y="0"/>
          <a:chExt cx="0" cy="0"/>
        </a:xfrm>
      </p:grpSpPr>
      <p:sp>
        <p:nvSpPr>
          <p:cNvPr id="44" name="Freeform: Shape 7"/>
          <p:cNvSpPr/>
          <p:nvPr/>
        </p:nvSpPr>
        <p:spPr>
          <a:xfrm>
            <a:off x="8157960" y="6244920"/>
            <a:ext cx="4033800" cy="61272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5" name="Freeform: Shape 10"/>
          <p:cNvSpPr/>
          <p:nvPr/>
        </p:nvSpPr>
        <p:spPr>
          <a:xfrm>
            <a:off x="0" y="687960"/>
            <a:ext cx="448200" cy="163404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Freeform: Shape 11"/>
          <p:cNvSpPr/>
          <p:nvPr/>
        </p:nvSpPr>
        <p:spPr>
          <a:xfrm>
            <a:off x="7309440" y="6144120"/>
            <a:ext cx="4417920" cy="71784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rgbClr val="a9aea7"/>
            </a:solidFill>
          </a:ln>
        </p:spPr>
        <p:style>
          <a:lnRef idx="2">
            <a:schemeClr val="accent1">
              <a:shade val="50000"/>
            </a:schemeClr>
          </a:lnRef>
          <a:fillRef idx="1">
            <a:schemeClr val="accent1"/>
          </a:fillRef>
          <a:effectRef idx="0">
            <a:schemeClr val="accent1"/>
          </a:effectRef>
          <a:fontRef idx="minor"/>
        </p:style>
      </p:sp>
      <p:sp>
        <p:nvSpPr>
          <p:cNvPr id="47" name="PlaceHolder 1"/>
          <p:cNvSpPr>
            <a:spLocks noGrp="1"/>
          </p:cNvSpPr>
          <p:nvPr>
            <p:ph type="title"/>
          </p:nvPr>
        </p:nvSpPr>
        <p:spPr>
          <a:xfrm>
            <a:off x="762120" y="762120"/>
            <a:ext cx="10667520" cy="1523520"/>
          </a:xfrm>
          <a:prstGeom prst="rect">
            <a:avLst/>
          </a:prstGeom>
          <a:noFill/>
          <a:ln w="0">
            <a:noFill/>
          </a:ln>
        </p:spPr>
        <p:txBody>
          <a:bodyPr anchor="ctr">
            <a:noAutofit/>
          </a:bodyPr>
          <a:p>
            <a:pPr>
              <a:lnSpc>
                <a:spcPct val="90000"/>
              </a:lnSpc>
              <a:buNone/>
            </a:pPr>
            <a:r>
              <a:rPr b="0" lang="en-US" sz="4400" spc="-1" strike="noStrike">
                <a:solidFill>
                  <a:srgbClr val="ffffff"/>
                </a:solidFill>
                <a:latin typeface="Sitka Subheading"/>
              </a:rPr>
              <a:t>Click to edit Master title style</a:t>
            </a:r>
            <a:endParaRPr b="0" lang="en-US" sz="4400" spc="-1" strike="noStrike">
              <a:solidFill>
                <a:srgbClr val="ffffff"/>
              </a:solidFill>
              <a:latin typeface="Avenir Next LT Pro"/>
            </a:endParaRPr>
          </a:p>
        </p:txBody>
      </p:sp>
      <p:sp>
        <p:nvSpPr>
          <p:cNvPr id="48" name="PlaceHolder 2"/>
          <p:cNvSpPr>
            <a:spLocks noGrp="1"/>
          </p:cNvSpPr>
          <p:nvPr>
            <p:ph type="body"/>
          </p:nvPr>
        </p:nvSpPr>
        <p:spPr>
          <a:xfrm>
            <a:off x="762120" y="2286000"/>
            <a:ext cx="10667520" cy="3817800"/>
          </a:xfrm>
          <a:prstGeom prst="rect">
            <a:avLst/>
          </a:prstGeom>
          <a:noFill/>
          <a:ln w="0">
            <a:noFill/>
          </a:ln>
        </p:spPr>
        <p:txBody>
          <a:bodyPr anchor="t">
            <a:noAutofit/>
          </a:bodyPr>
          <a:p>
            <a:pPr marL="228600" indent="-228600">
              <a:lnSpc>
                <a:spcPct val="125000"/>
              </a:lnSpc>
              <a:spcBef>
                <a:spcPts val="1001"/>
              </a:spcBef>
              <a:buClr>
                <a:srgbClr val="ffffff"/>
              </a:buClr>
              <a:buFont typeface="Arial"/>
              <a:buChar char="•"/>
            </a:pPr>
            <a:r>
              <a:rPr b="0" lang="en-US" sz="2800" spc="-1" strike="noStrike">
                <a:solidFill>
                  <a:srgbClr val="ffffff">
                    <a:alpha val="70000"/>
                  </a:srgbClr>
                </a:solidFill>
                <a:latin typeface="Avenir Next LT Pro"/>
              </a:rPr>
              <a:t>Click to edit Master text styles</a:t>
            </a:r>
            <a:endParaRPr b="0" lang="en-US" sz="28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Arial"/>
              <a:buChar char="•"/>
            </a:pPr>
            <a:r>
              <a:rPr b="0" lang="en-US" sz="2400" spc="-1" strike="noStrike">
                <a:solidFill>
                  <a:srgbClr val="ffffff">
                    <a:alpha val="70000"/>
                  </a:srgbClr>
                </a:solidFill>
                <a:latin typeface="Avenir Next LT Pro"/>
              </a:rPr>
              <a:t>Second level</a:t>
            </a:r>
            <a:endParaRPr b="0" lang="en-US" sz="2400" spc="-1" strike="noStrike">
              <a:solidFill>
                <a:srgbClr val="ffffff">
                  <a:alpha val="70000"/>
                </a:srgbClr>
              </a:solidFill>
              <a:latin typeface="Avenir Next LT Pro"/>
            </a:endParaRPr>
          </a:p>
          <a:p>
            <a:pPr lvl="2" marL="1143000" indent="-228600">
              <a:lnSpc>
                <a:spcPct val="125000"/>
              </a:lnSpc>
              <a:spcBef>
                <a:spcPts val="499"/>
              </a:spcBef>
              <a:buClr>
                <a:srgbClr val="ffffff"/>
              </a:buClr>
              <a:buFont typeface="Arial"/>
              <a:buChar char="•"/>
            </a:pPr>
            <a:r>
              <a:rPr b="0" lang="en-US" sz="2000" spc="-1" strike="noStrike">
                <a:solidFill>
                  <a:srgbClr val="ffffff">
                    <a:alpha val="70000"/>
                  </a:srgbClr>
                </a:solidFill>
                <a:latin typeface="Avenir Next LT Pro"/>
              </a:rPr>
              <a:t>Third level</a:t>
            </a:r>
            <a:endParaRPr b="0" lang="en-US" sz="2000" spc="-1" strike="noStrike">
              <a:solidFill>
                <a:srgbClr val="ffffff">
                  <a:alpha val="70000"/>
                </a:srgbClr>
              </a:solidFill>
              <a:latin typeface="Avenir Next LT Pro"/>
            </a:endParaRPr>
          </a:p>
          <a:p>
            <a:pPr lvl="3" marL="1600200" indent="-228600">
              <a:lnSpc>
                <a:spcPct val="125000"/>
              </a:lnSpc>
              <a:spcBef>
                <a:spcPts val="499"/>
              </a:spcBef>
              <a:buClr>
                <a:srgbClr val="ffffff"/>
              </a:buClr>
              <a:buFont typeface="Arial"/>
              <a:buChar char="•"/>
            </a:pPr>
            <a:r>
              <a:rPr b="0" lang="en-US" sz="1800" spc="-1" strike="noStrike">
                <a:solidFill>
                  <a:srgbClr val="ffffff">
                    <a:alpha val="70000"/>
                  </a:srgbClr>
                </a:solidFill>
                <a:latin typeface="Avenir Next LT Pro"/>
              </a:rPr>
              <a:t>Fourth level</a:t>
            </a:r>
            <a:endParaRPr b="0" lang="en-US" sz="1800" spc="-1" strike="noStrike">
              <a:solidFill>
                <a:srgbClr val="ffffff">
                  <a:alpha val="70000"/>
                </a:srgbClr>
              </a:solidFill>
              <a:latin typeface="Avenir Next LT Pro"/>
            </a:endParaRPr>
          </a:p>
          <a:p>
            <a:pPr lvl="4" marL="2057400" indent="-228600">
              <a:lnSpc>
                <a:spcPct val="125000"/>
              </a:lnSpc>
              <a:spcBef>
                <a:spcPts val="499"/>
              </a:spcBef>
              <a:buClr>
                <a:srgbClr val="ffffff"/>
              </a:buClr>
              <a:buFont typeface="Arial"/>
              <a:buChar char="•"/>
            </a:pPr>
            <a:r>
              <a:rPr b="0" lang="en-US" sz="1800" spc="-1" strike="noStrike">
                <a:solidFill>
                  <a:srgbClr val="ffffff">
                    <a:alpha val="70000"/>
                  </a:srgbClr>
                </a:solidFill>
                <a:latin typeface="Avenir Next LT Pro"/>
              </a:rPr>
              <a:t>Fifth level</a:t>
            </a:r>
            <a:endParaRPr b="0" lang="en-US" sz="1800" spc="-1" strike="noStrike">
              <a:solidFill>
                <a:srgbClr val="ffffff">
                  <a:alpha val="70000"/>
                </a:srgbClr>
              </a:solidFill>
              <a:latin typeface="Avenir Next LT Pro"/>
            </a:endParaRPr>
          </a:p>
        </p:txBody>
      </p:sp>
      <p:sp>
        <p:nvSpPr>
          <p:cNvPr id="49" name="PlaceHolder 3"/>
          <p:cNvSpPr>
            <a:spLocks noGrp="1"/>
          </p:cNvSpPr>
          <p:nvPr>
            <p:ph type="dt" idx="4"/>
          </p:nvPr>
        </p:nvSpPr>
        <p:spPr>
          <a:xfrm>
            <a:off x="9389160" y="194400"/>
            <a:ext cx="2040480" cy="364680"/>
          </a:xfrm>
          <a:prstGeom prst="rect">
            <a:avLst/>
          </a:prstGeom>
          <a:noFill/>
          <a:ln w="0">
            <a:noFill/>
          </a:ln>
        </p:spPr>
        <p:txBody>
          <a:bodyPr anchor="ctr">
            <a:noAutofit/>
          </a:bodyPr>
          <a:lstStyle>
            <a:lvl1pPr algn="r">
              <a:lnSpc>
                <a:spcPct val="100000"/>
              </a:lnSpc>
              <a:buNone/>
              <a:defRPr b="0" lang="en-US" sz="1200" spc="-1" strike="noStrike">
                <a:solidFill>
                  <a:srgbClr val="ffffff">
                    <a:alpha val="70000"/>
                  </a:srgbClr>
                </a:solidFill>
                <a:latin typeface="Avenir Next LT Pro"/>
              </a:defRPr>
            </a:lvl1pPr>
          </a:lstStyle>
          <a:p>
            <a:pPr algn="r">
              <a:lnSpc>
                <a:spcPct val="100000"/>
              </a:lnSpc>
              <a:buNone/>
            </a:pPr>
            <a:r>
              <a:rPr b="0" lang="en-US" sz="1200" spc="-1" strike="noStrike">
                <a:solidFill>
                  <a:srgbClr val="ffffff">
                    <a:alpha val="70000"/>
                  </a:srgbClr>
                </a:solidFill>
                <a:latin typeface="Avenir Next LT Pro"/>
              </a:rPr>
              <a:t>&lt;date/heure&gt;</a:t>
            </a:r>
            <a:endParaRPr b="0" lang="fr-FR" sz="1200" spc="-1" strike="noStrike">
              <a:latin typeface="Times New Roman"/>
            </a:endParaRPr>
          </a:p>
        </p:txBody>
      </p:sp>
      <p:sp>
        <p:nvSpPr>
          <p:cNvPr id="50" name="PlaceHolder 4"/>
          <p:cNvSpPr>
            <a:spLocks noGrp="1"/>
          </p:cNvSpPr>
          <p:nvPr>
            <p:ph type="ftr" idx="5"/>
          </p:nvPr>
        </p:nvSpPr>
        <p:spPr>
          <a:xfrm>
            <a:off x="762120" y="6356520"/>
            <a:ext cx="6612480" cy="364680"/>
          </a:xfrm>
          <a:prstGeom prst="rect">
            <a:avLst/>
          </a:prstGeom>
          <a:noFill/>
          <a:ln w="0">
            <a:noFill/>
          </a:ln>
        </p:spPr>
        <p:txBody>
          <a:bodyPr anchor="ctr">
            <a:noAutofit/>
          </a:bodyPr>
          <a:lstStyle>
            <a:lvl1pPr algn="ctr">
              <a:buNone/>
              <a:defRPr b="0" lang="fr-FR" sz="1400" spc="-1" strike="noStrike">
                <a:latin typeface="Times New Roman"/>
              </a:defRPr>
            </a:lvl1pPr>
          </a:lstStyle>
          <a:p>
            <a:pPr algn="ctr">
              <a:buNone/>
            </a:pPr>
            <a:r>
              <a:rPr b="0" lang="fr-FR" sz="1400" spc="-1" strike="noStrike">
                <a:latin typeface="Times New Roman"/>
              </a:rPr>
              <a:t>&lt;pied de page&gt;</a:t>
            </a:r>
            <a:endParaRPr b="0" lang="fr-FR" sz="1400" spc="-1" strike="noStrike">
              <a:latin typeface="Times New Roman"/>
            </a:endParaRPr>
          </a:p>
        </p:txBody>
      </p:sp>
      <p:sp>
        <p:nvSpPr>
          <p:cNvPr id="51" name="PlaceHolder 5"/>
          <p:cNvSpPr>
            <a:spLocks noGrp="1"/>
          </p:cNvSpPr>
          <p:nvPr>
            <p:ph type="sldNum" idx="6"/>
          </p:nvPr>
        </p:nvSpPr>
        <p:spPr>
          <a:xfrm>
            <a:off x="9906120" y="6356520"/>
            <a:ext cx="1523520" cy="364680"/>
          </a:xfrm>
          <a:prstGeom prst="rect">
            <a:avLst/>
          </a:prstGeom>
          <a:noFill/>
          <a:ln w="0">
            <a:noFill/>
          </a:ln>
        </p:spPr>
        <p:txBody>
          <a:bodyPr anchor="ctr">
            <a:noAutofit/>
          </a:bodyPr>
          <a:lstStyle>
            <a:lvl1pPr algn="r">
              <a:lnSpc>
                <a:spcPct val="100000"/>
              </a:lnSpc>
              <a:buNone/>
              <a:defRPr b="0" lang="en-US" sz="1200" spc="-1" strike="noStrike">
                <a:solidFill>
                  <a:srgbClr val="ffffff">
                    <a:alpha val="70000"/>
                  </a:srgbClr>
                </a:solidFill>
                <a:latin typeface="Avenir Next LT Pro"/>
              </a:defRPr>
            </a:lvl1pPr>
          </a:lstStyle>
          <a:p>
            <a:pPr algn="r">
              <a:lnSpc>
                <a:spcPct val="100000"/>
              </a:lnSpc>
              <a:buNone/>
            </a:pPr>
            <a:fld id="{F8C9F976-1F57-42C7-8451-1C81D2C440F4}" type="slidenum">
              <a:rPr b="0" lang="en-US" sz="1200" spc="-1" strike="noStrike">
                <a:solidFill>
                  <a:srgbClr val="ffffff">
                    <a:alpha val="70000"/>
                  </a:srgbClr>
                </a:solidFill>
                <a:latin typeface="Avenir Next LT Pro"/>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Rectangle 21"/>
          <p:cNvSpPr/>
          <p:nvPr/>
        </p:nvSpPr>
        <p:spPr>
          <a:xfrm>
            <a:off x="0" y="0"/>
            <a:ext cx="12191760" cy="6857640"/>
          </a:xfrm>
          <a:prstGeom prst="rect">
            <a:avLst/>
          </a:prstGeom>
          <a:solidFill>
            <a:srgbClr val="43612d"/>
          </a:solidFill>
          <a:ln>
            <a:noFill/>
          </a:ln>
        </p:spPr>
        <p:style>
          <a:lnRef idx="2">
            <a:schemeClr val="accent1">
              <a:shade val="50000"/>
            </a:schemeClr>
          </a:lnRef>
          <a:fillRef idx="1">
            <a:schemeClr val="accent1"/>
          </a:fillRef>
          <a:effectRef idx="0">
            <a:schemeClr val="accent1"/>
          </a:effectRef>
          <a:fontRef idx="minor"/>
        </p:style>
      </p:sp>
      <p:sp>
        <p:nvSpPr>
          <p:cNvPr id="95" name="Picture 3"/>
          <p:cNvSpPr/>
          <p:nvPr/>
        </p:nvSpPr>
        <p:spPr>
          <a:xfrm>
            <a:off x="5264640" y="0"/>
            <a:ext cx="6926760" cy="5330520"/>
          </a:xfrm>
          <a:custGeom>
            <a:avLst/>
            <a:gdLst/>
            <a:ah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blipFill rotWithShape="0">
            <a:blip r:embed="rId1"/>
            <a:srcRect/>
            <a:stretch/>
          </a:blipFill>
          <a:ln w="0">
            <a:noFill/>
          </a:ln>
        </p:spPr>
        <p:style>
          <a:lnRef idx="0"/>
          <a:fillRef idx="0"/>
          <a:effectRef idx="0"/>
          <a:fontRef idx="minor"/>
        </p:style>
      </p:sp>
      <p:sp>
        <p:nvSpPr>
          <p:cNvPr id="96" name="Freeform: Shape 23"/>
          <p:cNvSpPr/>
          <p:nvPr/>
        </p:nvSpPr>
        <p:spPr>
          <a:xfrm flipH="1" rot="16200000">
            <a:off x="5791680" y="-1218960"/>
            <a:ext cx="5181120" cy="761976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eca855">
                <a:lumMod val="60000"/>
                <a:lumOff val="40000"/>
              </a:srgbClr>
            </a:solidFill>
          </a:ln>
        </p:spPr>
        <p:style>
          <a:lnRef idx="2">
            <a:schemeClr val="accent1">
              <a:shade val="50000"/>
            </a:schemeClr>
          </a:lnRef>
          <a:fillRef idx="1">
            <a:schemeClr val="accent1"/>
          </a:fillRef>
          <a:effectRef idx="0">
            <a:schemeClr val="accent1"/>
          </a:effectRef>
          <a:fontRef idx="minor"/>
        </p:style>
      </p:sp>
      <p:sp>
        <p:nvSpPr>
          <p:cNvPr id="97" name="PlaceHolder 1"/>
          <p:cNvSpPr>
            <a:spLocks noGrp="1"/>
          </p:cNvSpPr>
          <p:nvPr>
            <p:ph type="title"/>
          </p:nvPr>
        </p:nvSpPr>
        <p:spPr>
          <a:xfrm>
            <a:off x="762120" y="1523880"/>
            <a:ext cx="4571640" cy="2285640"/>
          </a:xfrm>
          <a:prstGeom prst="rect">
            <a:avLst/>
          </a:prstGeom>
          <a:noFill/>
          <a:ln w="0">
            <a:noFill/>
          </a:ln>
        </p:spPr>
        <p:txBody>
          <a:bodyPr anchor="b">
            <a:normAutofit fontScale="89000"/>
          </a:bodyPr>
          <a:p>
            <a:pPr>
              <a:lnSpc>
                <a:spcPct val="90000"/>
              </a:lnSpc>
              <a:buNone/>
            </a:pPr>
            <a:r>
              <a:rPr b="0" lang="en-GB" sz="4400" spc="-1" strike="noStrike">
                <a:solidFill>
                  <a:srgbClr val="ffffff"/>
                </a:solidFill>
                <a:latin typeface="Sitka Subheading"/>
              </a:rPr>
              <a:t>Contribution aux orientations du Projet Culturel de Territoire</a:t>
            </a:r>
            <a:endParaRPr b="0" lang="en-US" sz="4400" spc="-1" strike="noStrike">
              <a:solidFill>
                <a:srgbClr val="ffffff"/>
              </a:solidFill>
              <a:latin typeface="Avenir Next LT Pro"/>
            </a:endParaRPr>
          </a:p>
        </p:txBody>
      </p:sp>
      <p:sp>
        <p:nvSpPr>
          <p:cNvPr id="98" name="PlaceHolder 2"/>
          <p:cNvSpPr>
            <a:spLocks noGrp="1"/>
          </p:cNvSpPr>
          <p:nvPr>
            <p:ph type="subTitle"/>
          </p:nvPr>
        </p:nvSpPr>
        <p:spPr>
          <a:xfrm>
            <a:off x="762120" y="4572000"/>
            <a:ext cx="4571640" cy="1523520"/>
          </a:xfrm>
          <a:prstGeom prst="rect">
            <a:avLst/>
          </a:prstGeom>
          <a:noFill/>
          <a:ln w="0">
            <a:noFill/>
          </a:ln>
        </p:spPr>
        <p:txBody>
          <a:bodyPr anchor="t">
            <a:normAutofit fontScale="73000"/>
          </a:bodyPr>
          <a:p>
            <a:pPr>
              <a:lnSpc>
                <a:spcPct val="125000"/>
              </a:lnSpc>
              <a:spcBef>
                <a:spcPts val="1001"/>
              </a:spcBef>
              <a:buNone/>
              <a:tabLst>
                <a:tab algn="l" pos="0"/>
              </a:tabLst>
            </a:pPr>
            <a:r>
              <a:rPr b="0" lang="en-GB" sz="2400" spc="-1" strike="noStrike">
                <a:solidFill>
                  <a:srgbClr val="ffffff">
                    <a:alpha val="70000"/>
                  </a:srgbClr>
                </a:solidFill>
                <a:latin typeface="Avenir Next LT Pro"/>
              </a:rPr>
              <a:t>Conseil de Développement de la Communauté de Communes du Canton d’Erstein</a:t>
            </a:r>
            <a:endParaRPr b="0" lang="fr-FR" sz="2400" spc="-1" strike="noStrike">
              <a:latin typeface="Arial"/>
            </a:endParaRPr>
          </a:p>
          <a:p>
            <a:pPr>
              <a:lnSpc>
                <a:spcPct val="125000"/>
              </a:lnSpc>
              <a:spcBef>
                <a:spcPts val="1001"/>
              </a:spcBef>
              <a:buNone/>
              <a:tabLst>
                <a:tab algn="l" pos="0"/>
              </a:tabLst>
            </a:pPr>
            <a:r>
              <a:rPr b="0" lang="en-GB" sz="2400" spc="-1" strike="noStrike">
                <a:solidFill>
                  <a:srgbClr val="ffffff">
                    <a:alpha val="70000"/>
                  </a:srgbClr>
                </a:solidFill>
                <a:latin typeface="Avenir Next LT Pro"/>
              </a:rPr>
              <a:t>Juin 2023</a:t>
            </a:r>
            <a:endParaRPr b="0" lang="fr-FR" sz="2400" spc="-1" strike="noStrike">
              <a:latin typeface="Arial"/>
            </a:endParaRPr>
          </a:p>
        </p:txBody>
      </p:sp>
      <p:pic>
        <p:nvPicPr>
          <p:cNvPr id="99" name="Picture 5" descr="A picture containing text, font, graphics, graphic design&#10;&#10;Description automatically generated"/>
          <p:cNvPicPr/>
          <p:nvPr/>
        </p:nvPicPr>
        <p:blipFill>
          <a:blip r:embed="rId2"/>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Freeform: Shape 9"/>
          <p:cNvSpPr/>
          <p:nvPr/>
        </p:nvSpPr>
        <p:spPr>
          <a:xfrm>
            <a:off x="8157960" y="6244920"/>
            <a:ext cx="4033800" cy="61272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41" name="Freeform: Shape 11"/>
          <p:cNvSpPr/>
          <p:nvPr/>
        </p:nvSpPr>
        <p:spPr>
          <a:xfrm>
            <a:off x="0" y="687960"/>
            <a:ext cx="448200" cy="163404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42" name="Freeform: Shape 13"/>
          <p:cNvSpPr/>
          <p:nvPr/>
        </p:nvSpPr>
        <p:spPr>
          <a:xfrm>
            <a:off x="7309440" y="6144120"/>
            <a:ext cx="4417920" cy="71784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rgbClr val="a9aea7"/>
            </a:solidFill>
          </a:ln>
        </p:spPr>
        <p:style>
          <a:lnRef idx="2">
            <a:schemeClr val="accent1">
              <a:shade val="50000"/>
            </a:schemeClr>
          </a:lnRef>
          <a:fillRef idx="1">
            <a:schemeClr val="accent1"/>
          </a:fillRef>
          <a:effectRef idx="0">
            <a:schemeClr val="accent1"/>
          </a:effectRef>
          <a:fontRef idx="minor"/>
        </p:style>
      </p:sp>
      <p:sp>
        <p:nvSpPr>
          <p:cNvPr id="143" name="Rectangle 15"/>
          <p:cNvSpPr/>
          <p:nvPr/>
        </p:nvSpPr>
        <p:spPr>
          <a:xfrm>
            <a:off x="0" y="0"/>
            <a:ext cx="12191760" cy="6857640"/>
          </a:xfrm>
          <a:prstGeom prst="rect">
            <a:avLst/>
          </a:prstGeom>
          <a:solidFill>
            <a:srgbClr val="43612d"/>
          </a:solidFill>
          <a:ln>
            <a:noFill/>
          </a:ln>
        </p:spPr>
        <p:style>
          <a:lnRef idx="2">
            <a:schemeClr val="accent1">
              <a:shade val="50000"/>
            </a:schemeClr>
          </a:lnRef>
          <a:fillRef idx="1">
            <a:schemeClr val="accent1"/>
          </a:fillRef>
          <a:effectRef idx="0">
            <a:schemeClr val="accent1"/>
          </a:effectRef>
          <a:fontRef idx="minor"/>
        </p:style>
      </p:sp>
      <p:sp>
        <p:nvSpPr>
          <p:cNvPr id="144" name="PlaceHolder 1"/>
          <p:cNvSpPr>
            <a:spLocks noGrp="1"/>
          </p:cNvSpPr>
          <p:nvPr>
            <p:ph type="title"/>
          </p:nvPr>
        </p:nvSpPr>
        <p:spPr>
          <a:xfrm>
            <a:off x="6858000" y="1523880"/>
            <a:ext cx="4571640" cy="2285640"/>
          </a:xfrm>
          <a:prstGeom prst="rect">
            <a:avLst/>
          </a:prstGeom>
          <a:noFill/>
          <a:ln w="0">
            <a:noFill/>
          </a:ln>
        </p:spPr>
        <p:txBody>
          <a:bodyPr anchor="b">
            <a:normAutofit fontScale="84000"/>
          </a:bodyPr>
          <a:p>
            <a:pPr>
              <a:lnSpc>
                <a:spcPct val="90000"/>
              </a:lnSpc>
              <a:buNone/>
            </a:pPr>
            <a:r>
              <a:rPr b="0" lang="en-US" sz="3700" spc="-1" strike="noStrike">
                <a:solidFill>
                  <a:srgbClr val="ffffff"/>
                </a:solidFill>
                <a:latin typeface="Sitka Subheading"/>
              </a:rPr>
              <a:t>Favoriser les rencontres, le partage et le dialogue </a:t>
            </a:r>
            <a:br>
              <a:rPr sz="3700"/>
            </a:br>
            <a:endParaRPr b="0" lang="en-US" sz="3700" spc="-1" strike="noStrike">
              <a:solidFill>
                <a:srgbClr val="ffffff"/>
              </a:solidFill>
              <a:latin typeface="Avenir Next LT Pro"/>
            </a:endParaRPr>
          </a:p>
        </p:txBody>
      </p:sp>
      <p:sp>
        <p:nvSpPr>
          <p:cNvPr id="145" name="Freeform: Shape 17"/>
          <p:cNvSpPr/>
          <p:nvPr/>
        </p:nvSpPr>
        <p:spPr>
          <a:xfrm>
            <a:off x="0" y="762120"/>
            <a:ext cx="5948280" cy="6095520"/>
          </a:xfrm>
          <a:custGeom>
            <a:avLst/>
            <a:gdLst/>
            <a:ah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46" name="Freeform: Shape 19"/>
          <p:cNvSpPr/>
          <p:nvPr/>
        </p:nvSpPr>
        <p:spPr>
          <a:xfrm flipH="1" rot="5400000">
            <a:off x="223560" y="538560"/>
            <a:ext cx="6095520" cy="654336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eca855">
                <a:lumMod val="60000"/>
                <a:lumOff val="40000"/>
              </a:srgbClr>
            </a:solidFill>
          </a:ln>
        </p:spPr>
        <p:style>
          <a:lnRef idx="2">
            <a:schemeClr val="accent1">
              <a:shade val="50000"/>
            </a:schemeClr>
          </a:lnRef>
          <a:fillRef idx="1">
            <a:schemeClr val="accent1"/>
          </a:fillRef>
          <a:effectRef idx="0">
            <a:schemeClr val="accent1"/>
          </a:effectRef>
          <a:fontRef idx="minor"/>
        </p:style>
      </p:sp>
      <p:pic>
        <p:nvPicPr>
          <p:cNvPr id="147" name="Graphic 6" descr="Board Room"/>
          <p:cNvPicPr/>
          <p:nvPr/>
        </p:nvPicPr>
        <p:blipFill>
          <a:blip r:embed="rId1"/>
          <a:stretch/>
        </p:blipFill>
        <p:spPr>
          <a:xfrm>
            <a:off x="762120" y="2286000"/>
            <a:ext cx="3809520" cy="3809520"/>
          </a:xfrm>
          <a:prstGeom prst="rect">
            <a:avLst/>
          </a:prstGeom>
          <a:ln w="0">
            <a:noFill/>
          </a:ln>
        </p:spPr>
      </p:pic>
      <p:pic>
        <p:nvPicPr>
          <p:cNvPr id="148" name="Picture 2" descr="A picture containing text, font, graphics, graphic design&#10;&#10;Description automatically generated"/>
          <p:cNvPicPr/>
          <p:nvPr/>
        </p:nvPicPr>
        <p:blipFill>
          <a:blip r:embed="rId2"/>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762120" y="762120"/>
            <a:ext cx="10667520" cy="1523520"/>
          </a:xfrm>
          <a:prstGeom prst="rect">
            <a:avLst/>
          </a:prstGeom>
          <a:noFill/>
          <a:ln w="0">
            <a:noFill/>
          </a:ln>
        </p:spPr>
        <p:txBody>
          <a:bodyPr anchor="ctr">
            <a:normAutofit/>
          </a:bodyPr>
          <a:p>
            <a:pPr>
              <a:lnSpc>
                <a:spcPct val="90000"/>
              </a:lnSpc>
              <a:buNone/>
            </a:pPr>
            <a:r>
              <a:rPr b="0" lang="en-US" sz="4400" spc="-1" strike="noStrike">
                <a:solidFill>
                  <a:srgbClr val="ffffff"/>
                </a:solidFill>
                <a:latin typeface="Sitka Subheading"/>
              </a:rPr>
              <a:t>Favoriser les rencontres, le partage et le dialogue </a:t>
            </a:r>
            <a:endParaRPr b="0" lang="en-US" sz="4400" spc="-1" strike="noStrike">
              <a:solidFill>
                <a:srgbClr val="ffffff"/>
              </a:solidFill>
              <a:latin typeface="Avenir Next LT Pro"/>
            </a:endParaRPr>
          </a:p>
        </p:txBody>
      </p:sp>
      <p:sp>
        <p:nvSpPr>
          <p:cNvPr id="150" name="PlaceHolder 2"/>
          <p:cNvSpPr>
            <a:spLocks noGrp="1"/>
          </p:cNvSpPr>
          <p:nvPr>
            <p:ph/>
          </p:nvPr>
        </p:nvSpPr>
        <p:spPr>
          <a:xfrm>
            <a:off x="762120" y="2286000"/>
            <a:ext cx="10667520" cy="3817800"/>
          </a:xfrm>
          <a:prstGeom prst="rect">
            <a:avLst/>
          </a:prstGeom>
          <a:noFill/>
          <a:ln w="0">
            <a:noFill/>
          </a:ln>
        </p:spPr>
        <p:txBody>
          <a:bodyPr anchor="t">
            <a:normAutofit fontScale="80000"/>
          </a:bodyPr>
          <a:p>
            <a:pPr>
              <a:lnSpc>
                <a:spcPct val="125000"/>
              </a:lnSpc>
              <a:spcBef>
                <a:spcPts val="1001"/>
              </a:spcBef>
              <a:buNone/>
              <a:tabLst>
                <a:tab algn="l" pos="0"/>
              </a:tabLst>
            </a:pPr>
            <a:r>
              <a:rPr b="0" i="1" lang="fr-FR" sz="2800" spc="-1" strike="noStrike">
                <a:solidFill>
                  <a:srgbClr val="ffffff">
                    <a:alpha val="70000"/>
                  </a:srgbClr>
                </a:solidFill>
                <a:latin typeface="Avenir Next LT Pro"/>
              </a:rPr>
              <a:t>Objectifs</a:t>
            </a:r>
            <a:r>
              <a:rPr b="0" lang="fr-FR" sz="2800" spc="-1" strike="noStrike">
                <a:solidFill>
                  <a:srgbClr val="ffffff">
                    <a:alpha val="70000"/>
                  </a:srgbClr>
                </a:solidFill>
                <a:latin typeface="Avenir Next LT Pro"/>
              </a:rPr>
              <a:t> </a:t>
            </a:r>
            <a:endParaRPr b="0" lang="en-US" sz="28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Droit à la culture pour tous</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Valoriser et promouvoir notre patrimoine linguistique, culturel, naturel et industriel</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Transmettre une histoire </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Enjeu environnemental, sociétal et économique</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Nous rendre visibles et transmissibles </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Concilier tradition et innovation</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Créer du lien social</a:t>
            </a:r>
            <a:endParaRPr b="0" lang="en-US" sz="2400" spc="-1" strike="noStrike">
              <a:solidFill>
                <a:srgbClr val="ffffff">
                  <a:alpha val="70000"/>
                </a:srgbClr>
              </a:solidFill>
              <a:latin typeface="Avenir Next LT Pro"/>
            </a:endParaRPr>
          </a:p>
        </p:txBody>
      </p:sp>
      <p:pic>
        <p:nvPicPr>
          <p:cNvPr id="151"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762120" y="762120"/>
            <a:ext cx="10667520" cy="1523520"/>
          </a:xfrm>
          <a:prstGeom prst="rect">
            <a:avLst/>
          </a:prstGeom>
          <a:noFill/>
          <a:ln w="0">
            <a:noFill/>
          </a:ln>
        </p:spPr>
        <p:txBody>
          <a:bodyPr anchor="ctr">
            <a:normAutofit/>
          </a:bodyPr>
          <a:p>
            <a:pPr>
              <a:lnSpc>
                <a:spcPct val="90000"/>
              </a:lnSpc>
              <a:buNone/>
            </a:pPr>
            <a:r>
              <a:rPr b="0" lang="en-US" sz="4400" spc="-1" strike="noStrike">
                <a:solidFill>
                  <a:srgbClr val="ffffff"/>
                </a:solidFill>
                <a:latin typeface="Sitka Subheading"/>
              </a:rPr>
              <a:t>Favoriser les rencontres, le partage et le dialogue </a:t>
            </a:r>
            <a:endParaRPr b="0" lang="en-US" sz="4400" spc="-1" strike="noStrike">
              <a:solidFill>
                <a:srgbClr val="ffffff"/>
              </a:solidFill>
              <a:latin typeface="Avenir Next LT Pro"/>
            </a:endParaRPr>
          </a:p>
        </p:txBody>
      </p:sp>
      <p:sp>
        <p:nvSpPr>
          <p:cNvPr id="153" name="PlaceHolder 2"/>
          <p:cNvSpPr>
            <a:spLocks noGrp="1"/>
          </p:cNvSpPr>
          <p:nvPr>
            <p:ph/>
          </p:nvPr>
        </p:nvSpPr>
        <p:spPr>
          <a:xfrm>
            <a:off x="762120" y="2286000"/>
            <a:ext cx="10667520" cy="3817800"/>
          </a:xfrm>
          <a:prstGeom prst="rect">
            <a:avLst/>
          </a:prstGeom>
          <a:noFill/>
          <a:ln w="0">
            <a:noFill/>
          </a:ln>
        </p:spPr>
        <p:txBody>
          <a:bodyPr anchor="t">
            <a:normAutofit fontScale="80000"/>
          </a:bodyPr>
          <a:p>
            <a:pPr>
              <a:lnSpc>
                <a:spcPct val="125000"/>
              </a:lnSpc>
              <a:spcBef>
                <a:spcPts val="1001"/>
              </a:spcBef>
              <a:buNone/>
              <a:tabLst>
                <a:tab algn="l" pos="0"/>
              </a:tabLst>
            </a:pPr>
            <a:r>
              <a:rPr b="0" i="1" lang="fr-FR" sz="2700" spc="-1" strike="noStrike">
                <a:solidFill>
                  <a:srgbClr val="ffffff">
                    <a:alpha val="70000"/>
                  </a:srgbClr>
                </a:solidFill>
                <a:latin typeface="Avenir Next LT Pro"/>
              </a:rPr>
              <a:t>Propositions</a:t>
            </a:r>
            <a:endParaRPr b="0" lang="en-US" sz="27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Créer des lieux de convivialité</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Un parcours artistique et culturel itinérant</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Encourager la mixité d’activités commerciales, artisanales, culturelle, associative</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Diversifier les lieux de représentation, de performances, d'exposition</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Mutualisation et partage</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Inventer, créer, construire, aller vers, faire ensemble</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Découvrir, faire découvrir</a:t>
            </a:r>
            <a:endParaRPr b="0" lang="en-US" sz="2400" spc="-1" strike="noStrike">
              <a:solidFill>
                <a:srgbClr val="ffffff">
                  <a:alpha val="70000"/>
                </a:srgbClr>
              </a:solidFill>
              <a:latin typeface="Avenir Next LT Pro"/>
            </a:endParaRPr>
          </a:p>
          <a:p>
            <a:pPr>
              <a:lnSpc>
                <a:spcPct val="125000"/>
              </a:lnSpc>
              <a:spcBef>
                <a:spcPts val="1417"/>
              </a:spcBef>
              <a:buNone/>
              <a:tabLst>
                <a:tab algn="l" pos="0"/>
              </a:tabLst>
            </a:pPr>
            <a:endParaRPr b="0" lang="en-US" sz="2400" spc="-1" strike="noStrike">
              <a:solidFill>
                <a:srgbClr val="ffffff">
                  <a:alpha val="70000"/>
                </a:srgbClr>
              </a:solidFill>
              <a:latin typeface="Avenir Next LT Pro"/>
            </a:endParaRPr>
          </a:p>
        </p:txBody>
      </p:sp>
      <p:pic>
        <p:nvPicPr>
          <p:cNvPr id="154"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Freeform: Shape 9"/>
          <p:cNvSpPr/>
          <p:nvPr/>
        </p:nvSpPr>
        <p:spPr>
          <a:xfrm>
            <a:off x="8157960" y="6244920"/>
            <a:ext cx="4033800" cy="61272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56" name="Freeform: Shape 11"/>
          <p:cNvSpPr/>
          <p:nvPr/>
        </p:nvSpPr>
        <p:spPr>
          <a:xfrm>
            <a:off x="0" y="687960"/>
            <a:ext cx="448200" cy="163404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57" name="Freeform: Shape 13"/>
          <p:cNvSpPr/>
          <p:nvPr/>
        </p:nvSpPr>
        <p:spPr>
          <a:xfrm>
            <a:off x="7309440" y="6144120"/>
            <a:ext cx="4417920" cy="71784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rgbClr val="a9aea7"/>
            </a:solidFill>
          </a:ln>
        </p:spPr>
        <p:style>
          <a:lnRef idx="2">
            <a:schemeClr val="accent1">
              <a:shade val="50000"/>
            </a:schemeClr>
          </a:lnRef>
          <a:fillRef idx="1">
            <a:schemeClr val="accent1"/>
          </a:fillRef>
          <a:effectRef idx="0">
            <a:schemeClr val="accent1"/>
          </a:effectRef>
          <a:fontRef idx="minor"/>
        </p:style>
      </p:sp>
      <p:sp>
        <p:nvSpPr>
          <p:cNvPr id="158" name="Rectangle 15"/>
          <p:cNvSpPr/>
          <p:nvPr/>
        </p:nvSpPr>
        <p:spPr>
          <a:xfrm>
            <a:off x="0" y="0"/>
            <a:ext cx="12191760" cy="6857640"/>
          </a:xfrm>
          <a:prstGeom prst="rect">
            <a:avLst/>
          </a:prstGeom>
          <a:solidFill>
            <a:srgbClr val="43612d"/>
          </a:solidFill>
          <a:ln>
            <a:noFill/>
          </a:ln>
        </p:spPr>
        <p:style>
          <a:lnRef idx="2">
            <a:schemeClr val="accent1">
              <a:shade val="50000"/>
            </a:schemeClr>
          </a:lnRef>
          <a:fillRef idx="1">
            <a:schemeClr val="accent1"/>
          </a:fillRef>
          <a:effectRef idx="0">
            <a:schemeClr val="accent1"/>
          </a:effectRef>
          <a:fontRef idx="minor"/>
        </p:style>
      </p:sp>
      <p:sp>
        <p:nvSpPr>
          <p:cNvPr id="159" name="PlaceHolder 1"/>
          <p:cNvSpPr>
            <a:spLocks noGrp="1"/>
          </p:cNvSpPr>
          <p:nvPr>
            <p:ph type="title"/>
          </p:nvPr>
        </p:nvSpPr>
        <p:spPr>
          <a:xfrm>
            <a:off x="6858000" y="1523880"/>
            <a:ext cx="4571640" cy="2285640"/>
          </a:xfrm>
          <a:prstGeom prst="rect">
            <a:avLst/>
          </a:prstGeom>
          <a:noFill/>
          <a:ln w="0">
            <a:noFill/>
          </a:ln>
        </p:spPr>
        <p:txBody>
          <a:bodyPr anchor="b">
            <a:normAutofit/>
          </a:bodyPr>
          <a:p>
            <a:pPr>
              <a:lnSpc>
                <a:spcPct val="90000"/>
              </a:lnSpc>
              <a:buNone/>
            </a:pPr>
            <a:r>
              <a:rPr b="0" lang="en-US" sz="3700" spc="-1" strike="noStrike">
                <a:solidFill>
                  <a:srgbClr val="ffffff"/>
                </a:solidFill>
                <a:latin typeface="Sitka Subheading"/>
              </a:rPr>
              <a:t>Et après ? </a:t>
            </a:r>
            <a:br>
              <a:rPr sz="3700"/>
            </a:br>
            <a:endParaRPr b="0" lang="en-US" sz="3700" spc="-1" strike="noStrike">
              <a:solidFill>
                <a:srgbClr val="ffffff"/>
              </a:solidFill>
              <a:latin typeface="Avenir Next LT Pro"/>
            </a:endParaRPr>
          </a:p>
        </p:txBody>
      </p:sp>
      <p:sp>
        <p:nvSpPr>
          <p:cNvPr id="160" name="Freeform: Shape 17"/>
          <p:cNvSpPr/>
          <p:nvPr/>
        </p:nvSpPr>
        <p:spPr>
          <a:xfrm>
            <a:off x="0" y="762120"/>
            <a:ext cx="5948280" cy="6095520"/>
          </a:xfrm>
          <a:custGeom>
            <a:avLst/>
            <a:gdLst/>
            <a:ah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61" name="Freeform: Shape 19"/>
          <p:cNvSpPr/>
          <p:nvPr/>
        </p:nvSpPr>
        <p:spPr>
          <a:xfrm flipH="1" rot="5400000">
            <a:off x="223560" y="538560"/>
            <a:ext cx="6095520" cy="654336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eca855">
                <a:lumMod val="60000"/>
                <a:lumOff val="40000"/>
              </a:srgbClr>
            </a:solidFill>
          </a:ln>
        </p:spPr>
        <p:style>
          <a:lnRef idx="2">
            <a:schemeClr val="accent1">
              <a:shade val="50000"/>
            </a:schemeClr>
          </a:lnRef>
          <a:fillRef idx="1">
            <a:schemeClr val="accent1"/>
          </a:fillRef>
          <a:effectRef idx="0">
            <a:schemeClr val="accent1"/>
          </a:effectRef>
          <a:fontRef idx="minor"/>
        </p:style>
      </p:sp>
      <p:pic>
        <p:nvPicPr>
          <p:cNvPr id="162" name="Graphic 6" descr="Question Mark with solid fill"/>
          <p:cNvPicPr/>
          <p:nvPr/>
        </p:nvPicPr>
        <p:blipFill>
          <a:blip r:embed="rId1"/>
          <a:stretch/>
        </p:blipFill>
        <p:spPr>
          <a:xfrm>
            <a:off x="762120" y="2286000"/>
            <a:ext cx="3809520" cy="3809520"/>
          </a:xfrm>
          <a:prstGeom prst="rect">
            <a:avLst/>
          </a:prstGeom>
          <a:ln w="0">
            <a:noFill/>
          </a:ln>
        </p:spPr>
      </p:pic>
      <p:pic>
        <p:nvPicPr>
          <p:cNvPr id="163" name="Picture 2" descr="A picture containing text, font, graphics, graphic design&#10;&#10;Description automatically generated"/>
          <p:cNvPicPr/>
          <p:nvPr/>
        </p:nvPicPr>
        <p:blipFill>
          <a:blip r:embed="rId2"/>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762120" y="762120"/>
            <a:ext cx="10667520" cy="1523520"/>
          </a:xfrm>
          <a:prstGeom prst="rect">
            <a:avLst/>
          </a:prstGeom>
          <a:noFill/>
          <a:ln w="0">
            <a:noFill/>
          </a:ln>
        </p:spPr>
        <p:txBody>
          <a:bodyPr anchor="ctr">
            <a:normAutofit/>
          </a:bodyPr>
          <a:p>
            <a:pPr>
              <a:lnSpc>
                <a:spcPct val="90000"/>
              </a:lnSpc>
              <a:buNone/>
            </a:pPr>
            <a:r>
              <a:rPr b="0" lang="en-US" sz="4400" spc="-1" strike="noStrike">
                <a:solidFill>
                  <a:srgbClr val="ffffff"/>
                </a:solidFill>
                <a:latin typeface="Sitka Subheading"/>
              </a:rPr>
              <a:t>Et après ?</a:t>
            </a:r>
            <a:endParaRPr b="0" lang="en-US" sz="4400" spc="-1" strike="noStrike">
              <a:solidFill>
                <a:srgbClr val="ffffff"/>
              </a:solidFill>
              <a:latin typeface="Avenir Next LT Pro"/>
            </a:endParaRPr>
          </a:p>
        </p:txBody>
      </p:sp>
      <p:sp>
        <p:nvSpPr>
          <p:cNvPr id="165" name="PlaceHolder 2"/>
          <p:cNvSpPr>
            <a:spLocks noGrp="1"/>
          </p:cNvSpPr>
          <p:nvPr>
            <p:ph/>
          </p:nvPr>
        </p:nvSpPr>
        <p:spPr>
          <a:xfrm>
            <a:off x="762120" y="2286000"/>
            <a:ext cx="10667520" cy="3817800"/>
          </a:xfrm>
          <a:prstGeom prst="rect">
            <a:avLst/>
          </a:prstGeom>
          <a:noFill/>
          <a:ln w="0">
            <a:noFill/>
          </a:ln>
        </p:spPr>
        <p:txBody>
          <a:bodyPr anchor="t">
            <a:normAutofit/>
          </a:bodyPr>
          <a:p>
            <a:pPr marL="457200">
              <a:lnSpc>
                <a:spcPct val="125000"/>
              </a:lnSpc>
              <a:spcBef>
                <a:spcPts val="499"/>
              </a:spcBef>
              <a:buNone/>
              <a:tabLst>
                <a:tab algn="l" pos="0"/>
              </a:tabLst>
            </a:pP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Une commission paritaire</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Elus et citoyens</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Une force de proposition</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 </a:t>
            </a:r>
            <a:r>
              <a:rPr b="0" lang="fr-FR" sz="2400" spc="-1" strike="noStrike">
                <a:solidFill>
                  <a:srgbClr val="ffffff">
                    <a:alpha val="70000"/>
                  </a:srgbClr>
                </a:solidFill>
                <a:latin typeface="Avenir Next LT Pro"/>
              </a:rPr>
              <a:t>Etablir un dialogue</a:t>
            </a:r>
            <a:endParaRPr b="0" lang="en-US" sz="24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2400" spc="-1" strike="noStrike">
                <a:solidFill>
                  <a:srgbClr val="ffffff">
                    <a:alpha val="70000"/>
                  </a:srgbClr>
                </a:solidFill>
                <a:latin typeface="Avenir Next LT Pro"/>
              </a:rPr>
              <a:t>Un projet culturel de territoire politique, social et artistique</a:t>
            </a:r>
            <a:endParaRPr b="0" lang="en-US" sz="2400" spc="-1" strike="noStrike">
              <a:solidFill>
                <a:srgbClr val="ffffff">
                  <a:alpha val="70000"/>
                </a:srgbClr>
              </a:solidFill>
              <a:latin typeface="Avenir Next LT Pro"/>
            </a:endParaRPr>
          </a:p>
        </p:txBody>
      </p:sp>
      <p:pic>
        <p:nvPicPr>
          <p:cNvPr id="166"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762120" y="-65880"/>
            <a:ext cx="10667520" cy="1523520"/>
          </a:xfrm>
          <a:prstGeom prst="rect">
            <a:avLst/>
          </a:prstGeom>
          <a:noFill/>
          <a:ln w="0">
            <a:noFill/>
          </a:ln>
        </p:spPr>
        <p:txBody>
          <a:bodyPr anchor="ctr">
            <a:noAutofit/>
          </a:bodyPr>
          <a:p>
            <a:pPr>
              <a:lnSpc>
                <a:spcPct val="90000"/>
              </a:lnSpc>
              <a:buNone/>
            </a:pPr>
            <a:r>
              <a:rPr b="0" lang="en-GB" sz="4400" spc="-1" strike="noStrike">
                <a:solidFill>
                  <a:srgbClr val="ffffff"/>
                </a:solidFill>
                <a:latin typeface="Sitka Subheading"/>
              </a:rPr>
              <a:t>Introduction – les axes présentés</a:t>
            </a:r>
            <a:endParaRPr b="0" lang="en-US" sz="4400" spc="-1" strike="noStrike">
              <a:solidFill>
                <a:srgbClr val="ffffff"/>
              </a:solidFill>
              <a:latin typeface="Avenir Next LT Pro"/>
            </a:endParaRPr>
          </a:p>
        </p:txBody>
      </p:sp>
      <p:sp>
        <p:nvSpPr>
          <p:cNvPr id="101" name="PlaceHolder 2"/>
          <p:cNvSpPr>
            <a:spLocks noGrp="1"/>
          </p:cNvSpPr>
          <p:nvPr>
            <p:ph/>
          </p:nvPr>
        </p:nvSpPr>
        <p:spPr>
          <a:xfrm>
            <a:off x="762120" y="1094040"/>
            <a:ext cx="10667520" cy="4181760"/>
          </a:xfrm>
          <a:prstGeom prst="rect">
            <a:avLst/>
          </a:prstGeom>
          <a:noFill/>
          <a:ln w="0">
            <a:noFill/>
          </a:ln>
        </p:spPr>
        <p:txBody>
          <a:bodyPr anchor="t">
            <a:noAutofit/>
          </a:bodyPr>
          <a:p>
            <a:pPr lvl="1" marL="685800" indent="-228600">
              <a:lnSpc>
                <a:spcPct val="250000"/>
              </a:lnSpc>
              <a:spcBef>
                <a:spcPts val="499"/>
              </a:spcBef>
              <a:buClr>
                <a:srgbClr val="ffffff"/>
              </a:buClr>
              <a:buFont typeface="Wingdings" charset="2"/>
              <a:buChar char=""/>
            </a:pPr>
            <a:r>
              <a:rPr b="0" lang="fr-FR" sz="2600" spc="-1" strike="noStrike">
                <a:solidFill>
                  <a:srgbClr val="ffffff">
                    <a:alpha val="70000"/>
                  </a:srgbClr>
                </a:solidFill>
                <a:latin typeface="Avenir Next LT Pro"/>
              </a:rPr>
              <a:t>Soutenir et développer les pratiques artistiques et culturelles</a:t>
            </a:r>
            <a:endParaRPr b="0" lang="en-US" sz="2600" spc="-1" strike="noStrike">
              <a:solidFill>
                <a:srgbClr val="ffffff">
                  <a:alpha val="70000"/>
                </a:srgbClr>
              </a:solidFill>
              <a:latin typeface="Avenir Next LT Pro"/>
            </a:endParaRPr>
          </a:p>
          <a:p>
            <a:pPr lvl="1" marL="685800" indent="-228600">
              <a:lnSpc>
                <a:spcPct val="250000"/>
              </a:lnSpc>
              <a:spcBef>
                <a:spcPts val="499"/>
              </a:spcBef>
              <a:buClr>
                <a:srgbClr val="ffffff"/>
              </a:buClr>
              <a:buFont typeface="Wingdings" charset="2"/>
              <a:buChar char=""/>
            </a:pPr>
            <a:r>
              <a:rPr b="0" lang="fr-FR" sz="2600" spc="-1" strike="noStrike">
                <a:solidFill>
                  <a:srgbClr val="ffffff">
                    <a:alpha val="70000"/>
                  </a:srgbClr>
                </a:solidFill>
                <a:latin typeface="Avenir Next LT Pro"/>
              </a:rPr>
              <a:t>Œuvrer à une couverture territoriale culturelle plus équitable</a:t>
            </a:r>
            <a:endParaRPr b="0" lang="en-US" sz="2600" spc="-1" strike="noStrike">
              <a:solidFill>
                <a:srgbClr val="ffffff">
                  <a:alpha val="70000"/>
                </a:srgbClr>
              </a:solidFill>
              <a:latin typeface="Avenir Next LT Pro"/>
            </a:endParaRPr>
          </a:p>
          <a:p>
            <a:pPr lvl="1" marL="685800" indent="-228600">
              <a:lnSpc>
                <a:spcPct val="250000"/>
              </a:lnSpc>
              <a:spcBef>
                <a:spcPts val="499"/>
              </a:spcBef>
              <a:buClr>
                <a:srgbClr val="ffffff"/>
              </a:buClr>
              <a:buFont typeface="Wingdings" charset="2"/>
              <a:buChar char=""/>
            </a:pPr>
            <a:r>
              <a:rPr b="0" lang="fr-FR" sz="2600" spc="-1" strike="noStrike">
                <a:solidFill>
                  <a:srgbClr val="ffffff">
                    <a:alpha val="70000"/>
                  </a:srgbClr>
                </a:solidFill>
                <a:latin typeface="Avenir Next LT Pro"/>
              </a:rPr>
              <a:t>Faire résonner les patrimoines avec le présent</a:t>
            </a:r>
            <a:endParaRPr b="0" lang="en-US" sz="2600" spc="-1" strike="noStrike">
              <a:solidFill>
                <a:srgbClr val="ffffff">
                  <a:alpha val="70000"/>
                </a:srgbClr>
              </a:solidFill>
              <a:latin typeface="Avenir Next LT Pro"/>
            </a:endParaRPr>
          </a:p>
        </p:txBody>
      </p:sp>
      <p:pic>
        <p:nvPicPr>
          <p:cNvPr id="102"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762120" y="762120"/>
            <a:ext cx="10667520" cy="1523520"/>
          </a:xfrm>
          <a:prstGeom prst="rect">
            <a:avLst/>
          </a:prstGeom>
          <a:noFill/>
          <a:ln w="0">
            <a:noFill/>
          </a:ln>
        </p:spPr>
        <p:txBody>
          <a:bodyPr anchor="ctr">
            <a:noAutofit/>
          </a:bodyPr>
          <a:p>
            <a:pPr>
              <a:lnSpc>
                <a:spcPct val="90000"/>
              </a:lnSpc>
              <a:buNone/>
            </a:pPr>
            <a:r>
              <a:rPr b="0" lang="fr-FR" sz="4400" spc="-1" strike="noStrike">
                <a:solidFill>
                  <a:srgbClr val="ffffff"/>
                </a:solidFill>
                <a:latin typeface="Sitka Subheading"/>
              </a:rPr>
              <a:t>Introduction – les axes étudiés</a:t>
            </a:r>
            <a:endParaRPr b="0" lang="en-US" sz="4400" spc="-1" strike="noStrike">
              <a:solidFill>
                <a:srgbClr val="ffffff"/>
              </a:solidFill>
              <a:latin typeface="Avenir Next LT Pro"/>
            </a:endParaRPr>
          </a:p>
        </p:txBody>
      </p:sp>
      <p:sp>
        <p:nvSpPr>
          <p:cNvPr id="104" name="PlaceHolder 2"/>
          <p:cNvSpPr>
            <a:spLocks noGrp="1"/>
          </p:cNvSpPr>
          <p:nvPr>
            <p:ph/>
          </p:nvPr>
        </p:nvSpPr>
        <p:spPr>
          <a:xfrm>
            <a:off x="762120" y="2286000"/>
            <a:ext cx="10667520" cy="3817800"/>
          </a:xfrm>
          <a:prstGeom prst="rect">
            <a:avLst/>
          </a:prstGeom>
          <a:noFill/>
          <a:ln w="0">
            <a:noFill/>
          </a:ln>
        </p:spPr>
        <p:txBody>
          <a:bodyPr anchor="t">
            <a:noAutofit/>
          </a:bodyPr>
          <a:p>
            <a:pPr marL="228600" indent="-228600">
              <a:lnSpc>
                <a:spcPct val="125000"/>
              </a:lnSpc>
              <a:spcBef>
                <a:spcPts val="1001"/>
              </a:spcBef>
              <a:buClr>
                <a:srgbClr val="ffffff"/>
              </a:buClr>
              <a:buFont typeface="Wingdings" charset="2"/>
              <a:buChar char=""/>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L’accès à la culture et à l’information</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L’accès à la vie culturelle (participer, contribuer)</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L’accès aux ressources et patrimoines culturel</a:t>
            </a:r>
            <a:endParaRPr b="0" lang="en-US" sz="2800" spc="-1" strike="noStrike">
              <a:solidFill>
                <a:srgbClr val="ffffff">
                  <a:alpha val="70000"/>
                </a:srgbClr>
              </a:solidFill>
              <a:latin typeface="Avenir Next LT Pro"/>
            </a:endParaRPr>
          </a:p>
          <a:p>
            <a:pPr>
              <a:lnSpc>
                <a:spcPct val="125000"/>
              </a:lnSpc>
              <a:spcBef>
                <a:spcPts val="1001"/>
              </a:spcBef>
              <a:buNone/>
            </a:pPr>
            <a:endParaRPr b="0" lang="en-US" sz="2800" spc="-1" strike="noStrike">
              <a:solidFill>
                <a:srgbClr val="ffffff">
                  <a:alpha val="70000"/>
                </a:srgbClr>
              </a:solidFill>
              <a:latin typeface="Avenir Next LT Pro"/>
            </a:endParaRPr>
          </a:p>
        </p:txBody>
      </p:sp>
      <p:pic>
        <p:nvPicPr>
          <p:cNvPr id="105"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
        <p:nvSpPr>
          <p:cNvPr id="107" name="PlaceHolder 1"/>
          <p:cNvSpPr>
            <a:spLocks noGrp="1"/>
          </p:cNvSpPr>
          <p:nvPr>
            <p:ph type="title"/>
          </p:nvPr>
        </p:nvSpPr>
        <p:spPr>
          <a:xfrm>
            <a:off x="762120" y="762120"/>
            <a:ext cx="10667520" cy="1523520"/>
          </a:xfrm>
          <a:prstGeom prst="rect">
            <a:avLst/>
          </a:prstGeom>
          <a:noFill/>
          <a:ln w="0">
            <a:noFill/>
          </a:ln>
        </p:spPr>
        <p:txBody>
          <a:bodyPr anchor="ctr">
            <a:noAutofit/>
          </a:bodyPr>
          <a:p>
            <a:pPr>
              <a:lnSpc>
                <a:spcPct val="90000"/>
              </a:lnSpc>
              <a:buNone/>
            </a:pPr>
            <a:r>
              <a:rPr b="0" lang="en-GB" sz="4400" spc="-1" strike="noStrike">
                <a:solidFill>
                  <a:srgbClr val="ffffff"/>
                </a:solidFill>
                <a:latin typeface="Sitka Subheading"/>
              </a:rPr>
              <a:t>Introduction – les axes retenus</a:t>
            </a:r>
            <a:endParaRPr b="0" lang="en-US" sz="4400" spc="-1" strike="noStrike">
              <a:solidFill>
                <a:srgbClr val="ffffff"/>
              </a:solidFill>
              <a:latin typeface="Avenir Next LT Pro"/>
            </a:endParaRPr>
          </a:p>
        </p:txBody>
      </p:sp>
      <p:sp>
        <p:nvSpPr>
          <p:cNvPr id="108" name="PlaceHolder 2"/>
          <p:cNvSpPr>
            <a:spLocks noGrp="1"/>
          </p:cNvSpPr>
          <p:nvPr>
            <p:ph/>
          </p:nvPr>
        </p:nvSpPr>
        <p:spPr>
          <a:xfrm>
            <a:off x="762120" y="2286000"/>
            <a:ext cx="10667520" cy="3817800"/>
          </a:xfrm>
          <a:prstGeom prst="rect">
            <a:avLst/>
          </a:prstGeom>
          <a:noFill/>
          <a:ln w="0">
            <a:noFill/>
          </a:ln>
        </p:spPr>
        <p:txBody>
          <a:bodyPr anchor="t">
            <a:noAutofit/>
          </a:bodyPr>
          <a:p>
            <a:pPr lvl="1" marL="685800" indent="-228600">
              <a:lnSpc>
                <a:spcPct val="100000"/>
              </a:lnSpc>
              <a:spcBef>
                <a:spcPts val="499"/>
              </a:spcBef>
              <a:buClr>
                <a:srgbClr val="ffffff"/>
              </a:buClr>
              <a:buFont typeface="Wingdings" charset="2"/>
              <a:buChar char=""/>
            </a:pPr>
            <a:r>
              <a:rPr b="0" lang="fr-FR" sz="2600" spc="-1" strike="noStrike">
                <a:solidFill>
                  <a:srgbClr val="ffffff">
                    <a:alpha val="70000"/>
                  </a:srgbClr>
                </a:solidFill>
                <a:latin typeface="Avenir Next LT Pro"/>
              </a:rPr>
              <a:t> </a:t>
            </a:r>
            <a:r>
              <a:rPr b="0" lang="fr-FR" sz="2600" spc="-1" strike="noStrike">
                <a:solidFill>
                  <a:srgbClr val="ffffff">
                    <a:alpha val="70000"/>
                  </a:srgbClr>
                </a:solidFill>
                <a:latin typeface="Avenir Next LT Pro"/>
              </a:rPr>
              <a:t>Inciter la fréquentation par la communication</a:t>
            </a:r>
            <a:endParaRPr b="0" lang="en-US" sz="2600" spc="-1" strike="noStrike">
              <a:solidFill>
                <a:srgbClr val="ffffff">
                  <a:alpha val="70000"/>
                </a:srgbClr>
              </a:solidFill>
              <a:latin typeface="Avenir Next LT Pro"/>
            </a:endParaRPr>
          </a:p>
          <a:p>
            <a:pPr>
              <a:lnSpc>
                <a:spcPct val="125000"/>
              </a:lnSpc>
              <a:spcBef>
                <a:spcPts val="1417"/>
              </a:spcBef>
              <a:buNone/>
            </a:pPr>
            <a:endParaRPr b="0" lang="en-US" sz="2600" spc="-1" strike="noStrike">
              <a:solidFill>
                <a:srgbClr val="ffffff">
                  <a:alpha val="70000"/>
                </a:srgbClr>
              </a:solidFill>
              <a:latin typeface="Avenir Next LT Pro"/>
            </a:endParaRPr>
          </a:p>
          <a:p>
            <a:pPr lvl="1" marL="685800" indent="-228600">
              <a:lnSpc>
                <a:spcPct val="100000"/>
              </a:lnSpc>
              <a:spcBef>
                <a:spcPts val="499"/>
              </a:spcBef>
              <a:buClr>
                <a:srgbClr val="ffffff"/>
              </a:buClr>
              <a:buFont typeface="Wingdings" charset="2"/>
              <a:buChar char=""/>
            </a:pPr>
            <a:r>
              <a:rPr b="0" lang="fr-FR" sz="2600" spc="-1" strike="noStrike">
                <a:solidFill>
                  <a:srgbClr val="ffffff">
                    <a:alpha val="70000"/>
                  </a:srgbClr>
                </a:solidFill>
                <a:latin typeface="Avenir Next LT Pro"/>
              </a:rPr>
              <a:t> </a:t>
            </a:r>
            <a:r>
              <a:rPr b="0" lang="fr-FR" sz="2600" spc="-1" strike="noStrike">
                <a:solidFill>
                  <a:srgbClr val="ffffff">
                    <a:alpha val="70000"/>
                  </a:srgbClr>
                </a:solidFill>
                <a:latin typeface="Avenir Next LT Pro"/>
              </a:rPr>
              <a:t>Améliorer la capacité de mobilité pour l’accès à la culture </a:t>
            </a:r>
            <a:r>
              <a:rPr b="0" lang="fr-FR" sz="2600" spc="-1" strike="noStrike">
                <a:solidFill>
                  <a:srgbClr val="ffffff">
                    <a:alpha val="70000"/>
                  </a:srgbClr>
                </a:solidFill>
                <a:latin typeface="Avenir Next LT Pro"/>
              </a:rPr>
              <a:t>pour tous</a:t>
            </a:r>
            <a:endParaRPr b="0" lang="en-US" sz="2600" spc="-1" strike="noStrike">
              <a:solidFill>
                <a:srgbClr val="ffffff">
                  <a:alpha val="70000"/>
                </a:srgbClr>
              </a:solidFill>
              <a:latin typeface="Avenir Next LT Pro"/>
            </a:endParaRPr>
          </a:p>
          <a:p>
            <a:pPr lvl="1" marL="685800" indent="-228600">
              <a:lnSpc>
                <a:spcPct val="250000"/>
              </a:lnSpc>
              <a:spcBef>
                <a:spcPts val="499"/>
              </a:spcBef>
              <a:buClr>
                <a:srgbClr val="ffffff"/>
              </a:buClr>
              <a:buFont typeface="Wingdings" charset="2"/>
              <a:buChar char=""/>
            </a:pPr>
            <a:r>
              <a:rPr b="0" lang="fr-FR" sz="2600" spc="-1" strike="noStrike">
                <a:solidFill>
                  <a:srgbClr val="ffffff">
                    <a:alpha val="70000"/>
                  </a:srgbClr>
                </a:solidFill>
                <a:latin typeface="Avenir Next LT Pro"/>
              </a:rPr>
              <a:t> </a:t>
            </a:r>
            <a:r>
              <a:rPr b="0" lang="fr-FR" sz="2600" spc="-1" strike="noStrike">
                <a:solidFill>
                  <a:srgbClr val="ffffff">
                    <a:alpha val="70000"/>
                  </a:srgbClr>
                </a:solidFill>
                <a:latin typeface="Avenir Next LT Pro"/>
              </a:rPr>
              <a:t>Favoriser les rencontres, le partage et le dialogue </a:t>
            </a:r>
            <a:endParaRPr b="0" lang="en-US" sz="2600" spc="-1" strike="noStrike">
              <a:solidFill>
                <a:srgbClr val="ffffff">
                  <a:alpha val="70000"/>
                </a:srgbClr>
              </a:solidFill>
              <a:latin typeface="Avenir Next LT Pr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Freeform: Shape 9"/>
          <p:cNvSpPr/>
          <p:nvPr/>
        </p:nvSpPr>
        <p:spPr>
          <a:xfrm>
            <a:off x="8157960" y="6244920"/>
            <a:ext cx="4033800" cy="61272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10" name="Freeform: Shape 11"/>
          <p:cNvSpPr/>
          <p:nvPr/>
        </p:nvSpPr>
        <p:spPr>
          <a:xfrm>
            <a:off x="0" y="687960"/>
            <a:ext cx="448200" cy="163404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11" name="Freeform: Shape 13"/>
          <p:cNvSpPr/>
          <p:nvPr/>
        </p:nvSpPr>
        <p:spPr>
          <a:xfrm>
            <a:off x="7309440" y="6144120"/>
            <a:ext cx="4417920" cy="71784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rgbClr val="a9aea7"/>
            </a:solidFill>
          </a:ln>
        </p:spPr>
        <p:style>
          <a:lnRef idx="2">
            <a:schemeClr val="accent1">
              <a:shade val="50000"/>
            </a:schemeClr>
          </a:lnRef>
          <a:fillRef idx="1">
            <a:schemeClr val="accent1"/>
          </a:fillRef>
          <a:effectRef idx="0">
            <a:schemeClr val="accent1"/>
          </a:effectRef>
          <a:fontRef idx="minor"/>
        </p:style>
      </p:sp>
      <p:sp>
        <p:nvSpPr>
          <p:cNvPr id="112" name="Rectangle 15"/>
          <p:cNvSpPr/>
          <p:nvPr/>
        </p:nvSpPr>
        <p:spPr>
          <a:xfrm>
            <a:off x="0" y="0"/>
            <a:ext cx="12191760" cy="6857640"/>
          </a:xfrm>
          <a:prstGeom prst="rect">
            <a:avLst/>
          </a:prstGeom>
          <a:solidFill>
            <a:srgbClr val="43612d"/>
          </a:solidFill>
          <a:ln>
            <a:noFill/>
          </a:ln>
        </p:spPr>
        <p:style>
          <a:lnRef idx="2">
            <a:schemeClr val="accent1">
              <a:shade val="50000"/>
            </a:schemeClr>
          </a:lnRef>
          <a:fillRef idx="1">
            <a:schemeClr val="accent1"/>
          </a:fillRef>
          <a:effectRef idx="0">
            <a:schemeClr val="accent1"/>
          </a:effectRef>
          <a:fontRef idx="minor"/>
        </p:style>
      </p:sp>
      <p:sp>
        <p:nvSpPr>
          <p:cNvPr id="113" name="PlaceHolder 1"/>
          <p:cNvSpPr>
            <a:spLocks noGrp="1"/>
          </p:cNvSpPr>
          <p:nvPr>
            <p:ph type="title"/>
          </p:nvPr>
        </p:nvSpPr>
        <p:spPr>
          <a:xfrm>
            <a:off x="6858000" y="1523880"/>
            <a:ext cx="4571640" cy="2285640"/>
          </a:xfrm>
          <a:prstGeom prst="rect">
            <a:avLst/>
          </a:prstGeom>
          <a:noFill/>
          <a:ln w="0">
            <a:noFill/>
          </a:ln>
        </p:spPr>
        <p:txBody>
          <a:bodyPr anchor="b">
            <a:normAutofit/>
          </a:bodyPr>
          <a:p>
            <a:pPr>
              <a:lnSpc>
                <a:spcPct val="90000"/>
              </a:lnSpc>
              <a:buNone/>
            </a:pPr>
            <a:r>
              <a:rPr b="0" lang="fr-FR" sz="3700" spc="-1" strike="noStrike">
                <a:solidFill>
                  <a:srgbClr val="ffffff"/>
                </a:solidFill>
                <a:latin typeface="Sitka Subheading"/>
              </a:rPr>
              <a:t>Inciter la fréquentation par</a:t>
            </a:r>
            <a:r>
              <a:rPr b="0" lang="en-US" sz="3700" spc="-1" strike="noStrike">
                <a:solidFill>
                  <a:srgbClr val="ffffff"/>
                </a:solidFill>
                <a:latin typeface="Sitka Subheading"/>
              </a:rPr>
              <a:t> la communication</a:t>
            </a:r>
            <a:endParaRPr b="0" lang="en-US" sz="3700" spc="-1" strike="noStrike">
              <a:solidFill>
                <a:srgbClr val="ffffff"/>
              </a:solidFill>
              <a:latin typeface="Avenir Next LT Pro"/>
            </a:endParaRPr>
          </a:p>
        </p:txBody>
      </p:sp>
      <p:sp>
        <p:nvSpPr>
          <p:cNvPr id="114" name="Freeform: Shape 17"/>
          <p:cNvSpPr/>
          <p:nvPr/>
        </p:nvSpPr>
        <p:spPr>
          <a:xfrm>
            <a:off x="0" y="762120"/>
            <a:ext cx="5948280" cy="6095520"/>
          </a:xfrm>
          <a:custGeom>
            <a:avLst/>
            <a:gdLst/>
            <a:ah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15" name="Freeform: Shape 19"/>
          <p:cNvSpPr/>
          <p:nvPr/>
        </p:nvSpPr>
        <p:spPr>
          <a:xfrm flipH="1" rot="5400000">
            <a:off x="223560" y="538560"/>
            <a:ext cx="6095520" cy="654336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eca855">
                <a:lumMod val="60000"/>
                <a:lumOff val="40000"/>
              </a:srgbClr>
            </a:solidFill>
          </a:ln>
        </p:spPr>
        <p:style>
          <a:lnRef idx="2">
            <a:schemeClr val="accent1">
              <a:shade val="50000"/>
            </a:schemeClr>
          </a:lnRef>
          <a:fillRef idx="1">
            <a:schemeClr val="accent1"/>
          </a:fillRef>
          <a:effectRef idx="0">
            <a:schemeClr val="accent1"/>
          </a:effectRef>
          <a:fontRef idx="minor"/>
        </p:style>
      </p:sp>
      <p:pic>
        <p:nvPicPr>
          <p:cNvPr id="116" name="Graphic 6" descr="Smart Phone outline"/>
          <p:cNvPicPr/>
          <p:nvPr/>
        </p:nvPicPr>
        <p:blipFill>
          <a:blip r:embed="rId1"/>
          <a:stretch/>
        </p:blipFill>
        <p:spPr>
          <a:xfrm>
            <a:off x="-73440" y="3885840"/>
            <a:ext cx="2358360" cy="2358360"/>
          </a:xfrm>
          <a:prstGeom prst="rect">
            <a:avLst/>
          </a:prstGeom>
          <a:ln w="0">
            <a:noFill/>
          </a:ln>
        </p:spPr>
      </p:pic>
      <p:pic>
        <p:nvPicPr>
          <p:cNvPr id="117" name="Graphic 5" descr="Monitor with solid fill"/>
          <p:cNvPicPr/>
          <p:nvPr/>
        </p:nvPicPr>
        <p:blipFill>
          <a:blip r:embed="rId2"/>
          <a:stretch/>
        </p:blipFill>
        <p:spPr>
          <a:xfrm>
            <a:off x="2358720" y="3643560"/>
            <a:ext cx="2907360" cy="2907360"/>
          </a:xfrm>
          <a:prstGeom prst="rect">
            <a:avLst/>
          </a:prstGeom>
          <a:ln w="0">
            <a:noFill/>
          </a:ln>
        </p:spPr>
      </p:pic>
      <p:pic>
        <p:nvPicPr>
          <p:cNvPr id="118" name="Graphic 7" descr="Megaphone1 with solid fill"/>
          <p:cNvPicPr/>
          <p:nvPr/>
        </p:nvPicPr>
        <p:blipFill>
          <a:blip r:embed="rId3"/>
          <a:stretch/>
        </p:blipFill>
        <p:spPr>
          <a:xfrm>
            <a:off x="1574280" y="1297080"/>
            <a:ext cx="2358360" cy="2358360"/>
          </a:xfrm>
          <a:prstGeom prst="rect">
            <a:avLst/>
          </a:prstGeom>
          <a:ln w="0">
            <a:noFill/>
          </a:ln>
        </p:spPr>
      </p:pic>
      <p:pic>
        <p:nvPicPr>
          <p:cNvPr id="119" name="Picture 2" descr="A picture containing text, font, graphics, graphic design&#10;&#10;Description automatically generated"/>
          <p:cNvPicPr/>
          <p:nvPr/>
        </p:nvPicPr>
        <p:blipFill>
          <a:blip r:embed="rId4"/>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762120" y="762120"/>
            <a:ext cx="10667520" cy="1523520"/>
          </a:xfrm>
          <a:prstGeom prst="rect">
            <a:avLst/>
          </a:prstGeom>
          <a:noFill/>
          <a:ln w="0">
            <a:noFill/>
          </a:ln>
        </p:spPr>
        <p:txBody>
          <a:bodyPr anchor="ctr">
            <a:noAutofit/>
          </a:bodyPr>
          <a:p>
            <a:pPr>
              <a:lnSpc>
                <a:spcPct val="90000"/>
              </a:lnSpc>
              <a:buNone/>
            </a:pPr>
            <a:r>
              <a:rPr b="0" lang="fr-FR" sz="4400" spc="-1" strike="noStrike">
                <a:solidFill>
                  <a:srgbClr val="ffffff"/>
                </a:solidFill>
                <a:latin typeface="Sitka Subheading"/>
              </a:rPr>
              <a:t>Inciter la fréquentation par</a:t>
            </a:r>
            <a:r>
              <a:rPr b="0" lang="en-US" sz="4400" spc="-1" strike="noStrike">
                <a:solidFill>
                  <a:srgbClr val="ffffff"/>
                </a:solidFill>
                <a:latin typeface="Sitka Subheading"/>
              </a:rPr>
              <a:t> la communication</a:t>
            </a:r>
            <a:endParaRPr b="0" lang="en-US" sz="4400" spc="-1" strike="noStrike">
              <a:solidFill>
                <a:srgbClr val="ffffff"/>
              </a:solidFill>
              <a:latin typeface="Avenir Next LT Pro"/>
            </a:endParaRPr>
          </a:p>
        </p:txBody>
      </p:sp>
      <p:sp>
        <p:nvSpPr>
          <p:cNvPr id="121" name="PlaceHolder 2"/>
          <p:cNvSpPr>
            <a:spLocks noGrp="1"/>
          </p:cNvSpPr>
          <p:nvPr>
            <p:ph/>
          </p:nvPr>
        </p:nvSpPr>
        <p:spPr>
          <a:xfrm>
            <a:off x="762120" y="2286000"/>
            <a:ext cx="10667520" cy="3817800"/>
          </a:xfrm>
          <a:prstGeom prst="rect">
            <a:avLst/>
          </a:prstGeom>
          <a:noFill/>
          <a:ln w="0">
            <a:noFill/>
          </a:ln>
        </p:spPr>
        <p:txBody>
          <a:bodyPr anchor="t">
            <a:normAutofit fontScale="64000"/>
          </a:bodyPr>
          <a:p>
            <a:pPr>
              <a:lnSpc>
                <a:spcPct val="125000"/>
              </a:lnSpc>
              <a:spcBef>
                <a:spcPts val="1001"/>
              </a:spcBef>
              <a:buNone/>
              <a:tabLst>
                <a:tab algn="l" pos="0"/>
              </a:tabLst>
            </a:pPr>
            <a:r>
              <a:rPr b="0" i="1" lang="fr-FR" sz="2800" spc="-1" strike="noStrike">
                <a:solidFill>
                  <a:srgbClr val="ffffff">
                    <a:alpha val="70000"/>
                  </a:srgbClr>
                </a:solidFill>
                <a:latin typeface="Avenir Next LT Pro"/>
              </a:rPr>
              <a:t>Constat</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Manque de communication</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28 communes concernées</a:t>
            </a:r>
            <a:endParaRPr b="0" lang="en-US" sz="2800" spc="-1" strike="noStrike">
              <a:solidFill>
                <a:srgbClr val="ffffff">
                  <a:alpha val="70000"/>
                </a:srgbClr>
              </a:solidFill>
              <a:latin typeface="Avenir Next LT Pro"/>
            </a:endParaRPr>
          </a:p>
          <a:p>
            <a:pPr>
              <a:lnSpc>
                <a:spcPct val="125000"/>
              </a:lnSpc>
              <a:spcBef>
                <a:spcPts val="1001"/>
              </a:spcBef>
              <a:buNone/>
              <a:tabLst>
                <a:tab algn="l" pos="0"/>
              </a:tabLst>
            </a:pPr>
            <a:r>
              <a:rPr b="0" i="1" lang="fr-FR" sz="2800" spc="-1" strike="noStrike">
                <a:solidFill>
                  <a:srgbClr val="ffffff">
                    <a:alpha val="70000"/>
                  </a:srgbClr>
                </a:solidFill>
                <a:latin typeface="Avenir Next LT Pro"/>
              </a:rPr>
              <a:t>Propositions</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Plate-forme numérique centralisée</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Agenda et billetterie communs</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Information en temps réel</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Implication culturelle et sociale</a:t>
            </a:r>
            <a:endParaRPr b="0" lang="en-US" sz="2800" spc="-1" strike="noStrike">
              <a:solidFill>
                <a:srgbClr val="ffffff">
                  <a:alpha val="70000"/>
                </a:srgbClr>
              </a:solidFill>
              <a:latin typeface="Avenir Next LT Pro"/>
            </a:endParaRPr>
          </a:p>
          <a:p>
            <a:pPr marL="228600" indent="-228600">
              <a:lnSpc>
                <a:spcPct val="125000"/>
              </a:lnSpc>
              <a:spcBef>
                <a:spcPts val="1001"/>
              </a:spcBef>
              <a:buClr>
                <a:srgbClr val="ffffff"/>
              </a:buClr>
              <a:buFont typeface="Wingdings" charset="2"/>
              <a:buChar char=""/>
              <a:tabLst>
                <a:tab algn="l" pos="0"/>
              </a:tabLst>
            </a:pPr>
            <a:r>
              <a:rPr b="0" lang="fr-FR" sz="2800" spc="-1" strike="noStrike">
                <a:solidFill>
                  <a:srgbClr val="ffffff">
                    <a:alpha val="70000"/>
                  </a:srgbClr>
                </a:solidFill>
                <a:latin typeface="Avenir Next LT Pro"/>
              </a:rPr>
              <a:t> </a:t>
            </a:r>
            <a:r>
              <a:rPr b="0" lang="fr-FR" sz="2800" spc="-1" strike="noStrike">
                <a:solidFill>
                  <a:srgbClr val="ffffff">
                    <a:alpha val="70000"/>
                  </a:srgbClr>
                </a:solidFill>
                <a:latin typeface="Avenir Next LT Pro"/>
              </a:rPr>
              <a:t>Moyens humains et techniques mutualisés</a:t>
            </a:r>
            <a:endParaRPr b="0" lang="en-US" sz="2800" spc="-1" strike="noStrike">
              <a:solidFill>
                <a:srgbClr val="ffffff">
                  <a:alpha val="70000"/>
                </a:srgbClr>
              </a:solidFill>
              <a:latin typeface="Avenir Next LT Pro"/>
            </a:endParaRPr>
          </a:p>
        </p:txBody>
      </p:sp>
      <p:pic>
        <p:nvPicPr>
          <p:cNvPr id="122"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Freeform: Shape 9"/>
          <p:cNvSpPr/>
          <p:nvPr/>
        </p:nvSpPr>
        <p:spPr>
          <a:xfrm>
            <a:off x="8157960" y="6244920"/>
            <a:ext cx="4033800" cy="612720"/>
          </a:xfrm>
          <a:custGeom>
            <a:avLst/>
            <a:gdLst/>
            <a:ah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24" name="Freeform: Shape 11"/>
          <p:cNvSpPr/>
          <p:nvPr/>
        </p:nvSpPr>
        <p:spPr>
          <a:xfrm>
            <a:off x="0" y="687960"/>
            <a:ext cx="448200" cy="1634040"/>
          </a:xfrm>
          <a:custGeom>
            <a:avLst/>
            <a:gdLst/>
            <a:ah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5" name="Freeform: Shape 13"/>
          <p:cNvSpPr/>
          <p:nvPr/>
        </p:nvSpPr>
        <p:spPr>
          <a:xfrm>
            <a:off x="7309440" y="6144120"/>
            <a:ext cx="4417920" cy="717840"/>
          </a:xfrm>
          <a:custGeom>
            <a:avLst/>
            <a:gdLst/>
            <a:ah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rgbClr val="a9aea7"/>
            </a:solidFill>
          </a:ln>
        </p:spPr>
        <p:style>
          <a:lnRef idx="2">
            <a:schemeClr val="accent1">
              <a:shade val="50000"/>
            </a:schemeClr>
          </a:lnRef>
          <a:fillRef idx="1">
            <a:schemeClr val="accent1"/>
          </a:fillRef>
          <a:effectRef idx="0">
            <a:schemeClr val="accent1"/>
          </a:effectRef>
          <a:fontRef idx="minor"/>
        </p:style>
      </p:sp>
      <p:sp>
        <p:nvSpPr>
          <p:cNvPr id="126" name="Rectangle 15"/>
          <p:cNvSpPr/>
          <p:nvPr/>
        </p:nvSpPr>
        <p:spPr>
          <a:xfrm>
            <a:off x="0" y="0"/>
            <a:ext cx="12191760" cy="6857640"/>
          </a:xfrm>
          <a:prstGeom prst="rect">
            <a:avLst/>
          </a:prstGeom>
          <a:solidFill>
            <a:srgbClr val="43612d"/>
          </a:solidFill>
          <a:ln>
            <a:noFill/>
          </a:ln>
        </p:spPr>
        <p:style>
          <a:lnRef idx="2">
            <a:schemeClr val="accent1">
              <a:shade val="50000"/>
            </a:schemeClr>
          </a:lnRef>
          <a:fillRef idx="1">
            <a:schemeClr val="accent1"/>
          </a:fillRef>
          <a:effectRef idx="0">
            <a:schemeClr val="accent1"/>
          </a:effectRef>
          <a:fontRef idx="minor"/>
        </p:style>
      </p:sp>
      <p:sp>
        <p:nvSpPr>
          <p:cNvPr id="127" name="PlaceHolder 1"/>
          <p:cNvSpPr>
            <a:spLocks noGrp="1"/>
          </p:cNvSpPr>
          <p:nvPr>
            <p:ph type="title"/>
          </p:nvPr>
        </p:nvSpPr>
        <p:spPr>
          <a:xfrm>
            <a:off x="6858000" y="1523880"/>
            <a:ext cx="4571640" cy="2285640"/>
          </a:xfrm>
          <a:prstGeom prst="rect">
            <a:avLst/>
          </a:prstGeom>
          <a:noFill/>
          <a:ln w="0">
            <a:noFill/>
          </a:ln>
        </p:spPr>
        <p:txBody>
          <a:bodyPr anchor="b">
            <a:normAutofit fontScale="89000"/>
          </a:bodyPr>
          <a:p>
            <a:pPr>
              <a:lnSpc>
                <a:spcPct val="90000"/>
              </a:lnSpc>
              <a:buNone/>
            </a:pPr>
            <a:r>
              <a:rPr b="0" lang="fr-FR" sz="3700" spc="-1" strike="noStrike">
                <a:solidFill>
                  <a:srgbClr val="ffffff"/>
                </a:solidFill>
                <a:latin typeface="Sitka Subheading"/>
              </a:rPr>
              <a:t>Améliorer la capacité de mobilité pour l’accès à la culture pour tous</a:t>
            </a:r>
            <a:endParaRPr b="0" lang="en-US" sz="3700" spc="-1" strike="noStrike">
              <a:solidFill>
                <a:srgbClr val="ffffff"/>
              </a:solidFill>
              <a:latin typeface="Avenir Next LT Pro"/>
            </a:endParaRPr>
          </a:p>
        </p:txBody>
      </p:sp>
      <p:sp>
        <p:nvSpPr>
          <p:cNvPr id="128" name="Freeform: Shape 17"/>
          <p:cNvSpPr/>
          <p:nvPr/>
        </p:nvSpPr>
        <p:spPr>
          <a:xfrm>
            <a:off x="0" y="762120"/>
            <a:ext cx="5948280" cy="6095520"/>
          </a:xfrm>
          <a:custGeom>
            <a:avLst/>
            <a:gdLst/>
            <a:ah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29" name="Freeform: Shape 19"/>
          <p:cNvSpPr/>
          <p:nvPr/>
        </p:nvSpPr>
        <p:spPr>
          <a:xfrm flipH="1" rot="5400000">
            <a:off x="223560" y="538560"/>
            <a:ext cx="6095520" cy="6543360"/>
          </a:xfrm>
          <a:custGeom>
            <a:avLst/>
            <a:gdLst/>
            <a:ah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eca855">
                <a:lumMod val="60000"/>
                <a:lumOff val="40000"/>
              </a:srgbClr>
            </a:solidFill>
          </a:ln>
        </p:spPr>
        <p:style>
          <a:lnRef idx="2">
            <a:schemeClr val="accent1">
              <a:shade val="50000"/>
            </a:schemeClr>
          </a:lnRef>
          <a:fillRef idx="1">
            <a:schemeClr val="accent1"/>
          </a:fillRef>
          <a:effectRef idx="0">
            <a:schemeClr val="accent1"/>
          </a:effectRef>
          <a:fontRef idx="minor"/>
        </p:style>
      </p:sp>
      <p:pic>
        <p:nvPicPr>
          <p:cNvPr id="130" name="Graphic 6" descr="Bus with solid fill"/>
          <p:cNvPicPr/>
          <p:nvPr/>
        </p:nvPicPr>
        <p:blipFill>
          <a:blip r:embed="rId1"/>
          <a:stretch/>
        </p:blipFill>
        <p:spPr>
          <a:xfrm>
            <a:off x="1390680" y="4172400"/>
            <a:ext cx="2684880" cy="2684880"/>
          </a:xfrm>
          <a:prstGeom prst="rect">
            <a:avLst/>
          </a:prstGeom>
          <a:ln w="0">
            <a:noFill/>
          </a:ln>
        </p:spPr>
      </p:pic>
      <p:pic>
        <p:nvPicPr>
          <p:cNvPr id="131" name="Graphic 3" descr="Cycling with solid fill"/>
          <p:cNvPicPr/>
          <p:nvPr/>
        </p:nvPicPr>
        <p:blipFill>
          <a:blip r:embed="rId2"/>
          <a:stretch/>
        </p:blipFill>
        <p:spPr>
          <a:xfrm>
            <a:off x="2759400" y="2249640"/>
            <a:ext cx="2358360" cy="2358360"/>
          </a:xfrm>
          <a:prstGeom prst="rect">
            <a:avLst/>
          </a:prstGeom>
          <a:ln w="0">
            <a:noFill/>
          </a:ln>
        </p:spPr>
      </p:pic>
      <p:pic>
        <p:nvPicPr>
          <p:cNvPr id="132" name="Graphic 4" descr="Walk with solid fill"/>
          <p:cNvPicPr/>
          <p:nvPr/>
        </p:nvPicPr>
        <p:blipFill>
          <a:blip r:embed="rId3"/>
          <a:stretch/>
        </p:blipFill>
        <p:spPr>
          <a:xfrm>
            <a:off x="348840" y="2249640"/>
            <a:ext cx="2358360" cy="2358360"/>
          </a:xfrm>
          <a:prstGeom prst="rect">
            <a:avLst/>
          </a:prstGeom>
          <a:ln w="0">
            <a:noFill/>
          </a:ln>
        </p:spPr>
      </p:pic>
      <p:pic>
        <p:nvPicPr>
          <p:cNvPr id="133" name="Picture 2" descr="A picture containing text, font, graphics, graphic design&#10;&#10;Description automatically generated"/>
          <p:cNvPicPr/>
          <p:nvPr/>
        </p:nvPicPr>
        <p:blipFill>
          <a:blip r:embed="rId4"/>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762120" y="762120"/>
            <a:ext cx="10667520" cy="1523520"/>
          </a:xfrm>
          <a:prstGeom prst="rect">
            <a:avLst/>
          </a:prstGeom>
          <a:noFill/>
          <a:ln w="0">
            <a:noFill/>
          </a:ln>
        </p:spPr>
        <p:txBody>
          <a:bodyPr anchor="ctr">
            <a:noAutofit/>
          </a:bodyPr>
          <a:p>
            <a:pPr>
              <a:lnSpc>
                <a:spcPct val="90000"/>
              </a:lnSpc>
              <a:buNone/>
            </a:pPr>
            <a:r>
              <a:rPr b="0" lang="fr-FR" sz="4400" spc="-1" strike="noStrike">
                <a:solidFill>
                  <a:srgbClr val="ffffff"/>
                </a:solidFill>
                <a:latin typeface="Sitka Subheading"/>
              </a:rPr>
              <a:t>Améliorer la capacité de mobilité pour l’accès à la culture pour tous</a:t>
            </a:r>
            <a:endParaRPr b="0" lang="en-US" sz="4400" spc="-1" strike="noStrike">
              <a:solidFill>
                <a:srgbClr val="ffffff"/>
              </a:solidFill>
              <a:latin typeface="Avenir Next LT Pro"/>
            </a:endParaRPr>
          </a:p>
        </p:txBody>
      </p:sp>
      <p:sp>
        <p:nvSpPr>
          <p:cNvPr id="135" name="PlaceHolder 2"/>
          <p:cNvSpPr>
            <a:spLocks noGrp="1"/>
          </p:cNvSpPr>
          <p:nvPr>
            <p:ph/>
          </p:nvPr>
        </p:nvSpPr>
        <p:spPr>
          <a:xfrm>
            <a:off x="762120" y="2286000"/>
            <a:ext cx="10667520" cy="3817800"/>
          </a:xfrm>
          <a:prstGeom prst="rect">
            <a:avLst/>
          </a:prstGeom>
          <a:noFill/>
          <a:ln w="0">
            <a:noFill/>
          </a:ln>
        </p:spPr>
        <p:txBody>
          <a:bodyPr anchor="t">
            <a:normAutofit fontScale="98000"/>
          </a:bodyPr>
          <a:p>
            <a:pPr>
              <a:lnSpc>
                <a:spcPct val="125000"/>
              </a:lnSpc>
              <a:spcBef>
                <a:spcPts val="1001"/>
              </a:spcBef>
              <a:buNone/>
              <a:tabLst>
                <a:tab algn="l" pos="0"/>
              </a:tabLst>
            </a:pPr>
            <a:r>
              <a:rPr b="0" i="1" lang="fr-FR" sz="3500" spc="-1" strike="noStrike">
                <a:solidFill>
                  <a:srgbClr val="ffffff">
                    <a:alpha val="70000"/>
                  </a:srgbClr>
                </a:solidFill>
                <a:latin typeface="Avenir Next LT Pro"/>
              </a:rPr>
              <a:t>Constat</a:t>
            </a:r>
            <a:endParaRPr b="0" lang="en-US" sz="35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Territoire étendu, difficultés pour se déplacer</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Ensemble du public concerné</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Projets artistiques et culturels en journée comme en soirée</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Ecoles comme les communes éloignées</a:t>
            </a:r>
            <a:endParaRPr b="0" lang="en-US" sz="3000" spc="-1" strike="noStrike">
              <a:solidFill>
                <a:srgbClr val="ffffff">
                  <a:alpha val="70000"/>
                </a:srgbClr>
              </a:solidFill>
              <a:latin typeface="Avenir Next LT Pro"/>
            </a:endParaRPr>
          </a:p>
          <a:p>
            <a:pPr>
              <a:lnSpc>
                <a:spcPct val="125000"/>
              </a:lnSpc>
              <a:spcBef>
                <a:spcPts val="1417"/>
              </a:spcBef>
              <a:buNone/>
              <a:tabLst>
                <a:tab algn="l" pos="0"/>
              </a:tabLst>
            </a:pPr>
            <a:endParaRPr b="0" lang="en-US" sz="2400" spc="-1" strike="noStrike">
              <a:solidFill>
                <a:srgbClr val="ffffff">
                  <a:alpha val="70000"/>
                </a:srgbClr>
              </a:solidFill>
              <a:latin typeface="Avenir Next LT Pro"/>
            </a:endParaRPr>
          </a:p>
          <a:p>
            <a:pPr>
              <a:lnSpc>
                <a:spcPct val="125000"/>
              </a:lnSpc>
              <a:spcBef>
                <a:spcPts val="1417"/>
              </a:spcBef>
              <a:buNone/>
              <a:tabLst>
                <a:tab algn="l" pos="0"/>
              </a:tabLst>
            </a:pPr>
            <a:endParaRPr b="0" lang="en-US" sz="2400" spc="-1" strike="noStrike">
              <a:solidFill>
                <a:srgbClr val="ffffff">
                  <a:alpha val="70000"/>
                </a:srgbClr>
              </a:solidFill>
              <a:latin typeface="Avenir Next LT Pro"/>
            </a:endParaRPr>
          </a:p>
          <a:p>
            <a:pPr>
              <a:lnSpc>
                <a:spcPct val="125000"/>
              </a:lnSpc>
              <a:spcBef>
                <a:spcPts val="1001"/>
              </a:spcBef>
              <a:buNone/>
              <a:tabLst>
                <a:tab algn="l" pos="0"/>
              </a:tabLst>
            </a:pPr>
            <a:endParaRPr b="0" lang="en-US" sz="2800" spc="-1" strike="noStrike">
              <a:solidFill>
                <a:srgbClr val="ffffff">
                  <a:alpha val="70000"/>
                </a:srgbClr>
              </a:solidFill>
              <a:latin typeface="Avenir Next LT Pro"/>
            </a:endParaRPr>
          </a:p>
          <a:p>
            <a:pPr marL="457200">
              <a:lnSpc>
                <a:spcPct val="125000"/>
              </a:lnSpc>
              <a:spcBef>
                <a:spcPts val="499"/>
              </a:spcBef>
              <a:buNone/>
              <a:tabLst>
                <a:tab algn="l" pos="0"/>
              </a:tabLst>
            </a:pPr>
            <a:endParaRPr b="0" lang="en-US" sz="2400" spc="-1" strike="noStrike">
              <a:solidFill>
                <a:srgbClr val="ffffff">
                  <a:alpha val="70000"/>
                </a:srgbClr>
              </a:solidFill>
              <a:latin typeface="Avenir Next LT Pro"/>
            </a:endParaRPr>
          </a:p>
        </p:txBody>
      </p:sp>
      <p:pic>
        <p:nvPicPr>
          <p:cNvPr id="136"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762120" y="762120"/>
            <a:ext cx="10667520" cy="1523520"/>
          </a:xfrm>
          <a:prstGeom prst="rect">
            <a:avLst/>
          </a:prstGeom>
          <a:noFill/>
          <a:ln w="0">
            <a:noFill/>
          </a:ln>
        </p:spPr>
        <p:txBody>
          <a:bodyPr anchor="ctr">
            <a:noAutofit/>
          </a:bodyPr>
          <a:p>
            <a:pPr>
              <a:lnSpc>
                <a:spcPct val="90000"/>
              </a:lnSpc>
              <a:buNone/>
            </a:pPr>
            <a:r>
              <a:rPr b="0" lang="fr-FR" sz="4400" spc="-1" strike="noStrike">
                <a:solidFill>
                  <a:srgbClr val="ffffff"/>
                </a:solidFill>
                <a:latin typeface="Sitka Subheading"/>
              </a:rPr>
              <a:t>Améliorer la capacité de mobilité pour l’accès à la culture pour tous</a:t>
            </a:r>
            <a:endParaRPr b="0" lang="en-US" sz="4400" spc="-1" strike="noStrike">
              <a:solidFill>
                <a:srgbClr val="ffffff"/>
              </a:solidFill>
              <a:latin typeface="Avenir Next LT Pro"/>
            </a:endParaRPr>
          </a:p>
        </p:txBody>
      </p:sp>
      <p:sp>
        <p:nvSpPr>
          <p:cNvPr id="138" name="PlaceHolder 2"/>
          <p:cNvSpPr>
            <a:spLocks noGrp="1"/>
          </p:cNvSpPr>
          <p:nvPr>
            <p:ph/>
          </p:nvPr>
        </p:nvSpPr>
        <p:spPr>
          <a:xfrm>
            <a:off x="762120" y="2286000"/>
            <a:ext cx="10667520" cy="3817800"/>
          </a:xfrm>
          <a:prstGeom prst="rect">
            <a:avLst/>
          </a:prstGeom>
          <a:noFill/>
          <a:ln w="0">
            <a:noFill/>
          </a:ln>
        </p:spPr>
        <p:txBody>
          <a:bodyPr anchor="t">
            <a:normAutofit fontScale="73000"/>
          </a:bodyPr>
          <a:p>
            <a:pPr>
              <a:lnSpc>
                <a:spcPct val="125000"/>
              </a:lnSpc>
              <a:spcBef>
                <a:spcPts val="1001"/>
              </a:spcBef>
              <a:buNone/>
              <a:tabLst>
                <a:tab algn="l" pos="0"/>
              </a:tabLst>
            </a:pPr>
            <a:r>
              <a:rPr b="0" i="1" lang="fr-FR" sz="3500" spc="-1" strike="noStrike">
                <a:solidFill>
                  <a:srgbClr val="ffffff">
                    <a:alpha val="70000"/>
                  </a:srgbClr>
                </a:solidFill>
                <a:latin typeface="Avenir Next LT Pro"/>
              </a:rPr>
              <a:t>Propositions</a:t>
            </a:r>
            <a:endParaRPr b="0" lang="en-US" sz="35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Encourager les projets </a:t>
            </a:r>
            <a:r>
              <a:rPr b="0" lang="en-GB" sz="3000" spc="-1" strike="noStrike">
                <a:solidFill>
                  <a:srgbClr val="ffffff">
                    <a:alpha val="70000"/>
                  </a:srgbClr>
                </a:solidFill>
                <a:latin typeface="Avenir Next LT Pro"/>
              </a:rPr>
              <a:t>d'éducation artistique et culturelle</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Provoquer des rencontres </a:t>
            </a:r>
            <a:r>
              <a:rPr b="0" lang="en-GB" sz="3000" spc="-1" strike="noStrike">
                <a:solidFill>
                  <a:srgbClr val="ffffff">
                    <a:alpha val="70000"/>
                  </a:srgbClr>
                </a:solidFill>
                <a:latin typeface="Avenir Next LT Pro"/>
              </a:rPr>
              <a:t>entre les partenaires (co-construction)</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Proposer des billets transport + spectacle</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Faciliter le transport vers représentations, écoles d’art, salles de cinéma</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Partager un moment convivial</a:t>
            </a:r>
            <a:endParaRPr b="0" lang="en-US" sz="3000" spc="-1" strike="noStrike">
              <a:solidFill>
                <a:srgbClr val="ffffff">
                  <a:alpha val="70000"/>
                </a:srgbClr>
              </a:solidFill>
              <a:latin typeface="Avenir Next LT Pro"/>
            </a:endParaRPr>
          </a:p>
          <a:p>
            <a:pPr lvl="1" marL="685800" indent="-228600">
              <a:lnSpc>
                <a:spcPct val="125000"/>
              </a:lnSpc>
              <a:spcBef>
                <a:spcPts val="499"/>
              </a:spcBef>
              <a:buClr>
                <a:srgbClr val="ffffff"/>
              </a:buClr>
              <a:buFont typeface="Wingdings" charset="2"/>
              <a:buChar char=""/>
              <a:tabLst>
                <a:tab algn="l" pos="0"/>
              </a:tabLst>
            </a:pPr>
            <a:r>
              <a:rPr b="0" lang="fr-FR" sz="3000" spc="-1" strike="noStrike">
                <a:solidFill>
                  <a:srgbClr val="ffffff">
                    <a:alpha val="70000"/>
                  </a:srgbClr>
                </a:solidFill>
                <a:latin typeface="Avenir Next LT Pro"/>
              </a:rPr>
              <a:t> </a:t>
            </a:r>
            <a:r>
              <a:rPr b="0" lang="fr-FR" sz="3000" spc="-1" strike="noStrike">
                <a:solidFill>
                  <a:srgbClr val="ffffff">
                    <a:alpha val="70000"/>
                  </a:srgbClr>
                </a:solidFill>
                <a:latin typeface="Avenir Next LT Pro"/>
              </a:rPr>
              <a:t>Favoriser le co-voiturage (application, parking)</a:t>
            </a:r>
            <a:endParaRPr b="0" lang="en-US" sz="3000" spc="-1" strike="noStrike">
              <a:solidFill>
                <a:srgbClr val="ffffff">
                  <a:alpha val="70000"/>
                </a:srgbClr>
              </a:solidFill>
              <a:latin typeface="Avenir Next LT Pro"/>
            </a:endParaRPr>
          </a:p>
          <a:p>
            <a:pPr>
              <a:lnSpc>
                <a:spcPct val="125000"/>
              </a:lnSpc>
              <a:spcBef>
                <a:spcPts val="1417"/>
              </a:spcBef>
              <a:buNone/>
              <a:tabLst>
                <a:tab algn="l" pos="0"/>
              </a:tabLst>
            </a:pPr>
            <a:endParaRPr b="0" lang="en-US" sz="2400" spc="-1" strike="noStrike">
              <a:solidFill>
                <a:srgbClr val="ffffff">
                  <a:alpha val="70000"/>
                </a:srgbClr>
              </a:solidFill>
              <a:latin typeface="Avenir Next LT Pro"/>
            </a:endParaRPr>
          </a:p>
          <a:p>
            <a:pPr>
              <a:lnSpc>
                <a:spcPct val="125000"/>
              </a:lnSpc>
              <a:spcBef>
                <a:spcPts val="1417"/>
              </a:spcBef>
              <a:buNone/>
              <a:tabLst>
                <a:tab algn="l" pos="0"/>
              </a:tabLst>
            </a:pPr>
            <a:endParaRPr b="0" lang="en-US" sz="2400" spc="-1" strike="noStrike">
              <a:solidFill>
                <a:srgbClr val="ffffff">
                  <a:alpha val="70000"/>
                </a:srgbClr>
              </a:solidFill>
              <a:latin typeface="Avenir Next LT Pro"/>
            </a:endParaRPr>
          </a:p>
          <a:p>
            <a:pPr>
              <a:lnSpc>
                <a:spcPct val="125000"/>
              </a:lnSpc>
              <a:spcBef>
                <a:spcPts val="1001"/>
              </a:spcBef>
              <a:buNone/>
              <a:tabLst>
                <a:tab algn="l" pos="0"/>
              </a:tabLst>
            </a:pPr>
            <a:endParaRPr b="0" lang="en-US" sz="2800" spc="-1" strike="noStrike">
              <a:solidFill>
                <a:srgbClr val="ffffff">
                  <a:alpha val="70000"/>
                </a:srgbClr>
              </a:solidFill>
              <a:latin typeface="Avenir Next LT Pro"/>
            </a:endParaRPr>
          </a:p>
          <a:p>
            <a:pPr marL="457200">
              <a:lnSpc>
                <a:spcPct val="125000"/>
              </a:lnSpc>
              <a:spcBef>
                <a:spcPts val="499"/>
              </a:spcBef>
              <a:buNone/>
              <a:tabLst>
                <a:tab algn="l" pos="0"/>
              </a:tabLst>
            </a:pPr>
            <a:endParaRPr b="0" lang="en-US" sz="2400" spc="-1" strike="noStrike">
              <a:solidFill>
                <a:srgbClr val="ffffff">
                  <a:alpha val="70000"/>
                </a:srgbClr>
              </a:solidFill>
              <a:latin typeface="Avenir Next LT Pro"/>
            </a:endParaRPr>
          </a:p>
        </p:txBody>
      </p:sp>
      <p:pic>
        <p:nvPicPr>
          <p:cNvPr id="139" name="Picture 3" descr="A picture containing text, font, graphics, graphic design&#10;&#10;Description automatically generated"/>
          <p:cNvPicPr/>
          <p:nvPr/>
        </p:nvPicPr>
        <p:blipFill>
          <a:blip r:embed="rId1"/>
          <a:stretch/>
        </p:blipFill>
        <p:spPr>
          <a:xfrm>
            <a:off x="11291400" y="5695920"/>
            <a:ext cx="900360" cy="11617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LibreOffice/7.3.7.2$Linux_X86_64 LibreOffice_project/30$Build-2</Application>
  <AppVersion>15.0000</AppVersion>
  <Words>1814</Words>
  <Paragraphs>119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2023-06-02T04:59:13Z</dcterms:created>
  <dc:creator>Vivien Challant</dc:creator>
  <dc:description/>
  <dc:language>fr-FR</dc:language>
  <cp:lastModifiedBy>Eric Goujot</cp:lastModifiedBy>
  <dcterms:modified xsi:type="dcterms:W3CDTF">2023-09-08T21:05:18Z</dcterms:modified>
  <cp:revision>8</cp:revision>
  <dc:subject/>
  <dc:title>Contribution aux orientations du Projet Culturel de Territoire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9</vt:i4>
  </property>
  <property fmtid="{D5CDD505-2E9C-101B-9397-08002B2CF9AE}" pid="3" name="PresentationFormat">
    <vt:lpwstr>Grand écran</vt:lpwstr>
  </property>
  <property fmtid="{D5CDD505-2E9C-101B-9397-08002B2CF9AE}" pid="4" name="Slides">
    <vt:i4>14</vt:i4>
  </property>
</Properties>
</file>